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9" r:id="rId1"/>
  </p:sldMasterIdLst>
  <p:notesMasterIdLst>
    <p:notesMasterId r:id="rId8"/>
  </p:notesMasterIdLst>
  <p:handoutMasterIdLst>
    <p:handoutMasterId r:id="rId9"/>
  </p:handoutMasterIdLst>
  <p:sldIdLst>
    <p:sldId id="258" r:id="rId2"/>
    <p:sldId id="259" r:id="rId3"/>
    <p:sldId id="348" r:id="rId4"/>
    <p:sldId id="349" r:id="rId5"/>
    <p:sldId id="346" r:id="rId6"/>
    <p:sldId id="35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2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71" autoAdjust="0"/>
  </p:normalViewPr>
  <p:slideViewPr>
    <p:cSldViewPr>
      <p:cViewPr varScale="1">
        <p:scale>
          <a:sx n="81" d="100"/>
          <a:sy n="81" d="100"/>
        </p:scale>
        <p:origin x="14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878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>
            <a:extLst>
              <a:ext uri="{FF2B5EF4-FFF2-40B4-BE49-F238E27FC236}">
                <a16:creationId xmlns:a16="http://schemas.microsoft.com/office/drawing/2014/main" id="{E090189A-07E8-42C5-BC73-50101863F26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7811" name="Rectangle 3">
            <a:extLst>
              <a:ext uri="{FF2B5EF4-FFF2-40B4-BE49-F238E27FC236}">
                <a16:creationId xmlns:a16="http://schemas.microsoft.com/office/drawing/2014/main" id="{30EE35EB-DB8B-439C-B907-BC515752940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7812" name="Rectangle 4">
            <a:extLst>
              <a:ext uri="{FF2B5EF4-FFF2-40B4-BE49-F238E27FC236}">
                <a16:creationId xmlns:a16="http://schemas.microsoft.com/office/drawing/2014/main" id="{B1AFE29F-016B-4D8C-913A-B8B88745661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7813" name="Rectangle 5">
            <a:extLst>
              <a:ext uri="{FF2B5EF4-FFF2-40B4-BE49-F238E27FC236}">
                <a16:creationId xmlns:a16="http://schemas.microsoft.com/office/drawing/2014/main" id="{EDDAF65E-3197-49FF-B011-B0B9ED83F72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AFDF30E-500D-4DF7-92B1-106F8B9256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>
            <a:extLst>
              <a:ext uri="{FF2B5EF4-FFF2-40B4-BE49-F238E27FC236}">
                <a16:creationId xmlns:a16="http://schemas.microsoft.com/office/drawing/2014/main" id="{FBC35F5A-4BF8-4B6D-BB88-8EF799DE59A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6787" name="Rectangle 3">
            <a:extLst>
              <a:ext uri="{FF2B5EF4-FFF2-40B4-BE49-F238E27FC236}">
                <a16:creationId xmlns:a16="http://schemas.microsoft.com/office/drawing/2014/main" id="{C5C44E55-A03B-4568-9A32-B36EDEA5E65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4195A38-D7C7-45A6-A695-CA15522465DE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6789" name="Rectangle 5">
            <a:extLst>
              <a:ext uri="{FF2B5EF4-FFF2-40B4-BE49-F238E27FC236}">
                <a16:creationId xmlns:a16="http://schemas.microsoft.com/office/drawing/2014/main" id="{C44CC08E-D9A5-4DB9-95A1-AE8E2DD080E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46790" name="Rectangle 6">
            <a:extLst>
              <a:ext uri="{FF2B5EF4-FFF2-40B4-BE49-F238E27FC236}">
                <a16:creationId xmlns:a16="http://schemas.microsoft.com/office/drawing/2014/main" id="{28E75FB9-B784-4CEA-9173-E248BF078576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46791" name="Rectangle 7">
            <a:extLst>
              <a:ext uri="{FF2B5EF4-FFF2-40B4-BE49-F238E27FC236}">
                <a16:creationId xmlns:a16="http://schemas.microsoft.com/office/drawing/2014/main" id="{4653752F-C6DC-4236-AF2A-BF418833386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C4BE56-4FFD-484B-908B-94055264C7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>
            <a:extLst>
              <a:ext uri="{FF2B5EF4-FFF2-40B4-BE49-F238E27FC236}">
                <a16:creationId xmlns:a16="http://schemas.microsoft.com/office/drawing/2014/main" id="{0AFB53CF-A175-4A13-AE79-544B6F3CB1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762000"/>
            <a:ext cx="7924800" cy="9144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rgbClr val="C1203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>
            <a:extLst>
              <a:ext uri="{FF2B5EF4-FFF2-40B4-BE49-F238E27FC236}">
                <a16:creationId xmlns:a16="http://schemas.microsoft.com/office/drawing/2014/main" id="{6D349524-77FE-4573-BFDB-D7CE78EDF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3200400"/>
            <a:ext cx="6511925" cy="0"/>
          </a:xfrm>
          <a:prstGeom prst="line">
            <a:avLst/>
          </a:prstGeom>
          <a:noFill/>
          <a:ln w="19050">
            <a:solidFill>
              <a:srgbClr val="C12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10">
            <a:extLst>
              <a:ext uri="{FF2B5EF4-FFF2-40B4-BE49-F238E27FC236}">
                <a16:creationId xmlns:a16="http://schemas.microsoft.com/office/drawing/2014/main" id="{3268EE7A-7BAA-4919-8A0C-A54764D715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62600"/>
            <a:ext cx="9144000" cy="153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914400"/>
            <a:ext cx="7623175" cy="1600200"/>
          </a:xfrm>
        </p:spPr>
        <p:txBody>
          <a:bodyPr/>
          <a:lstStyle>
            <a:lvl1pPr>
              <a:defRPr sz="3600">
                <a:solidFill>
                  <a:srgbClr val="C12033"/>
                </a:solidFill>
              </a:defRPr>
            </a:lvl1pPr>
          </a:lstStyle>
          <a:p>
            <a:pPr lvl="0"/>
            <a:r>
              <a:rPr lang="en-US" altLang="en-US" noProof="0" dirty="0"/>
              <a:t>Click to edit Master title style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429000"/>
            <a:ext cx="6553200" cy="2362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/>
              <a:t>Click to edit Master subtitle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F7D4A-D883-4DBD-B812-99887BACD9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>
                <a:solidFill>
                  <a:srgbClr val="FF0000"/>
                </a:solidFill>
              </a:defRPr>
            </a:lvl1pPr>
          </a:lstStyle>
          <a:p>
            <a:pPr>
              <a:defRPr/>
            </a:pPr>
            <a:fld id="{36EABA6E-CB9E-4C2E-949B-EB6B8E99642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996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61315BF-C029-469E-83A9-FFC64873AB18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B947CB-773D-4FC8-A00C-2D79FAA0C3A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20445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EC7C876-D160-4CDE-8496-DFD81A9DD15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43E1A-8FA7-42B3-B030-44026D867A6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8156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5D7485-AF11-482C-8316-BED35CA25FFF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1316E-7518-4A04-9190-90CC5F2003A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6128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932"/>
            <a:ext cx="8229600" cy="11398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1074C5D-4A4A-4BC0-B879-AEA17B71747D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094BF-851E-4167-8E79-A9D16EF559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77313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B5E72C43-6683-466C-AC48-BAF404318F1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A321B2-4CCD-498F-BDA4-C87BE15F7D6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6776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653F24D-8692-4882-A287-C2D8C9A33F29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8DF99E-6620-4711-90EF-9BB8C89838E8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9773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FEFA1DE-1C84-4E3C-938C-F1B53953BEB1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2C0A7-A048-482A-B731-01BF475586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6891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303AE58-243E-4BE7-9ACC-F8C4255C07B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E2889-F731-48D7-81C8-54645772C12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70899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id="{538FFE4D-E8BD-4071-B7A8-18594586EF9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D761F-FBA5-4D1A-BA61-20D06681CB7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74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1024564-99A1-4B0A-8240-3D07ED5650E5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6668A-4602-4A8D-958A-230369CD406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90753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FC66FDB-1996-4630-BB4B-7E067848E25C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1FA5F-A1FE-43F7-9C82-196F0D74CCA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88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3EE6A1-1DF0-4EB6-A71F-2F0105AE76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035C0E6-02B7-4056-8FF6-C9E0902BD4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4806" name="Rectangle 6">
            <a:extLst>
              <a:ext uri="{FF2B5EF4-FFF2-40B4-BE49-F238E27FC236}">
                <a16:creationId xmlns:a16="http://schemas.microsoft.com/office/drawing/2014/main" id="{0D068D30-D1D3-4B43-A336-2F189BB5444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43800" y="6172200"/>
            <a:ext cx="1143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FF0000"/>
                </a:solidFill>
                <a:latin typeface="+mn-lt"/>
              </a:defRPr>
            </a:lvl1pPr>
          </a:lstStyle>
          <a:p>
            <a:pPr>
              <a:defRPr/>
            </a:pPr>
            <a:fld id="{121E84E4-8252-4AD0-861B-C3AA41FA12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1029" name="Freeform 7">
            <a:extLst>
              <a:ext uri="{FF2B5EF4-FFF2-40B4-BE49-F238E27FC236}">
                <a16:creationId xmlns:a16="http://schemas.microsoft.com/office/drawing/2014/main" id="{1E891DF8-E9E4-4296-9D6A-9C62695BF8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6 h 1000"/>
              <a:gd name="T2" fmla="*/ 0 w 1000"/>
              <a:gd name="T3" fmla="*/ 0 h 1000"/>
              <a:gd name="T4" fmla="*/ 2147483646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rgbClr val="C12033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Line 8">
            <a:extLst>
              <a:ext uri="{FF2B5EF4-FFF2-40B4-BE49-F238E27FC236}">
                <a16:creationId xmlns:a16="http://schemas.microsoft.com/office/drawing/2014/main" id="{0D70B90E-E2B1-4FB9-B9B0-DEBF5B1D6DAA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rgbClr val="C12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Text Box 13">
            <a:extLst>
              <a:ext uri="{FF2B5EF4-FFF2-40B4-BE49-F238E27FC236}">
                <a16:creationId xmlns:a16="http://schemas.microsoft.com/office/drawing/2014/main" id="{2B7C9325-7069-4CA3-9CCF-47B1BC873692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057400" y="6324600"/>
            <a:ext cx="518160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1200" dirty="0">
                <a:solidFill>
                  <a:srgbClr val="FF0000"/>
                </a:solidFill>
                <a:latin typeface="Times New Roman" panose="02020603050405020304" pitchFamily="18" charset="0"/>
              </a:rPr>
              <a:t>2023 RAMS –Paper Session# – Last Name</a:t>
            </a:r>
          </a:p>
        </p:txBody>
      </p:sp>
      <p:pic>
        <p:nvPicPr>
          <p:cNvPr id="1032" name="Picture 2">
            <a:extLst>
              <a:ext uri="{FF2B5EF4-FFF2-40B4-BE49-F238E27FC236}">
                <a16:creationId xmlns:a16="http://schemas.microsoft.com/office/drawing/2014/main" id="{1D2B4524-A08A-4D5D-88E8-5B0EF54601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400" y="6096000"/>
            <a:ext cx="863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FF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FF0000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800000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q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>
            <a:extLst>
              <a:ext uri="{FF2B5EF4-FFF2-40B4-BE49-F238E27FC236}">
                <a16:creationId xmlns:a16="http://schemas.microsoft.com/office/drawing/2014/main" id="{C18E342D-E807-440D-AAEF-5D826A41055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976438" y="3352800"/>
            <a:ext cx="7162800" cy="2362200"/>
          </a:xfrm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Day, Date and Time of the presentation</a:t>
            </a:r>
          </a:p>
          <a:p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Your full name, with any titles (PE, PhD, etc.,)</a:t>
            </a:r>
          </a:p>
          <a:p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Your organization or company’s legal name.</a:t>
            </a:r>
          </a:p>
          <a:p>
            <a:r>
              <a:rPr lang="en-US" altLang="en-US">
                <a:solidFill>
                  <a:srgbClr val="000000"/>
                </a:solidFill>
                <a:cs typeface="Times New Roman" panose="02020603050405020304" pitchFamily="18" charset="0"/>
              </a:rPr>
              <a:t> A company or organization logo is permitted ONLY on the first slide. </a:t>
            </a:r>
            <a:endParaRPr lang="en-US" altLang="en-US" sz="4000"/>
          </a:p>
        </p:txBody>
      </p:sp>
      <p:sp>
        <p:nvSpPr>
          <p:cNvPr id="5123" name="Title 2">
            <a:extLst>
              <a:ext uri="{FF2B5EF4-FFF2-40B4-BE49-F238E27FC236}">
                <a16:creationId xmlns:a16="http://schemas.microsoft.com/office/drawing/2014/main" id="{6AA24799-7E6C-4178-8010-EA4B476D9EA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9750D9-8782-4F90-98A7-AB86C46D8B2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AB5B68-8B9E-4D04-BCD1-04A4C2B6E16C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CAAE45FC-E9E5-4F3A-A32C-40AB3317B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76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Overview and Outline</a:t>
            </a:r>
          </a:p>
        </p:txBody>
      </p:sp>
      <p:sp>
        <p:nvSpPr>
          <p:cNvPr id="6148" name="Content Placeholder 1">
            <a:extLst>
              <a:ext uri="{FF2B5EF4-FFF2-40B4-BE49-F238E27FC236}">
                <a16:creationId xmlns:a16="http://schemas.microsoft.com/office/drawing/2014/main" id="{C4E338ED-5458-4790-B55A-41130481413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78288340-3F1E-451B-8879-79CC2A6A07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763"/>
            <a:ext cx="8229600" cy="1139825"/>
          </a:xfrm>
        </p:spPr>
        <p:txBody>
          <a:bodyPr/>
          <a:lstStyle/>
          <a:p>
            <a:r>
              <a:rPr lang="en-US" altLang="en-US"/>
              <a:t>Background and Introduction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52D5509-2D9D-401B-A092-6004B8D2D4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194DF1-910D-4B09-B0C4-7E2144666CE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D0388-65DF-4B6B-A6A7-BCC762113618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4FC55B58-9F5A-403C-93ED-122F29CB7A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763"/>
            <a:ext cx="8229600" cy="1139825"/>
          </a:xfrm>
        </p:spPr>
        <p:txBody>
          <a:bodyPr/>
          <a:lstStyle/>
          <a:p>
            <a:r>
              <a:rPr lang="en-US" altLang="en-US"/>
              <a:t>Main Body of Presentation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28DC1371-0705-4FFC-A540-9724EAEB7D5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Six (6) to Ten (10)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DD384-7A16-4092-A9F0-85DEAB50265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2BBCA9-32CD-4380-8891-11F25AD51152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EBA14B-50D2-4B86-8FC4-A429B7C2BF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17F26A-D8D1-42D1-902E-3A8EE548AF32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96C7AAA0-8FBF-4905-B175-E00816A49B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763"/>
            <a:ext cx="8229600" cy="1139825"/>
          </a:xfrm>
        </p:spPr>
        <p:txBody>
          <a:bodyPr/>
          <a:lstStyle/>
          <a:p>
            <a:pPr eaLnBrk="1" hangingPunct="1"/>
            <a:r>
              <a:rPr lang="en-US" altLang="en-US"/>
              <a:t>Summary &amp; Conclusion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46A1F00-BBF1-44FE-8D3A-A40D108BD6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7951CE0-AC0B-430C-BD3F-2199CB9A2C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8763"/>
            <a:ext cx="8229600" cy="1139825"/>
          </a:xfrm>
        </p:spPr>
        <p:txBody>
          <a:bodyPr/>
          <a:lstStyle/>
          <a:p>
            <a:r>
              <a:rPr lang="en-US" altLang="en-US"/>
              <a:t>Next Steps and Future Work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37CC3EDC-9FB2-4411-BEC6-EABCA6D954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Questions to or from the audience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536804-3400-479C-9FFF-E6B153B065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9FD454-132F-4698-8573-F6B4EFAAD8F2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312</TotalTime>
  <Words>82</Words>
  <Application>Microsoft Office PowerPoint</Application>
  <PresentationFormat>On-screen Show 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Wingdings</vt:lpstr>
      <vt:lpstr>Edge</vt:lpstr>
      <vt:lpstr>PowerPoint Presentation</vt:lpstr>
      <vt:lpstr>Overview and Outline</vt:lpstr>
      <vt:lpstr>Background and Introduction</vt:lpstr>
      <vt:lpstr>Main Body of Presentation</vt:lpstr>
      <vt:lpstr>Summary &amp; Conclusion</vt:lpstr>
      <vt:lpstr>Next Steps and Future Work</vt:lpstr>
    </vt:vector>
  </TitlesOfParts>
  <Company>University of Arkansas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Repairable Systems Modeling</dc:title>
  <dc:subject>RAMS 2009 Presentation Example</dc:subject>
  <dc:creator>C. Richard Cassady</dc:creator>
  <cp:lastModifiedBy>Ming Li</cp:lastModifiedBy>
  <cp:revision>33</cp:revision>
  <cp:lastPrinted>1601-01-01T00:00:00Z</cp:lastPrinted>
  <dcterms:created xsi:type="dcterms:W3CDTF">2003-06-20T20:42:23Z</dcterms:created>
  <dcterms:modified xsi:type="dcterms:W3CDTF">2022-03-14T19:10:42Z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