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94B50-004B-4113-BF36-43D87D9ECD37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D28A4-03AA-410D-AB0E-8783F173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7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5ECB-A889-925D-43A7-BF55AF6FB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653" y="962819"/>
            <a:ext cx="10042358" cy="849939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0070C0"/>
                </a:solidFill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CECE3-A6DB-DC72-B9D9-2FB33B123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DE1E25A-C48F-EB66-2BF5-559355A909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599" y="762000"/>
            <a:ext cx="10571747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B0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55FCCFED-88DC-FF84-996D-4B2B07274D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53" y="6096000"/>
            <a:ext cx="3683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>
            <a:extLst>
              <a:ext uri="{FF2B5EF4-FFF2-40B4-BE49-F238E27FC236}">
                <a16:creationId xmlns:a16="http://schemas.microsoft.com/office/drawing/2014/main" id="{17C5D485-53A4-3399-8597-22DC3F9A4EB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045369" y="2566737"/>
            <a:ext cx="9200146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D460-E978-028B-FB96-53092BFF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4C475-B6FE-E007-04A5-D27EEF2DC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259B2-5029-4A01-9CD2-FAD7C3F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E5A06-80A9-2BD2-95EC-92EA2312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056AA-E922-FD53-2D25-EAE9515B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C7BB4-2CA5-A191-A0E6-BEFB607D9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9F753-CD45-E781-11B3-F17FE12C9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5B57E-7A58-F73B-7E8D-D4649B72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5CEDD-3C52-D041-7996-58243B30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53984-9006-050D-1F3B-A393A790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11F4-CEFF-C305-631A-69C2E104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0" y="589715"/>
            <a:ext cx="10663990" cy="1325563"/>
          </a:xfrm>
        </p:spPr>
        <p:txBody>
          <a:bodyPr anchor="t">
            <a:normAutofit/>
          </a:bodyPr>
          <a:lstStyle>
            <a:lvl1pPr>
              <a:defRPr kumimoji="0" lang="en-US" sz="3600" b="0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8C2C-D374-1A74-B8E5-42574EA87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875"/>
            <a:ext cx="10515600" cy="4097087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231CC03-210E-3D34-8266-F1EA997B0B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158" y="425118"/>
            <a:ext cx="10571747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B0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E84D41-5E68-509B-9655-3C9085C6002A}"/>
              </a:ext>
            </a:extLst>
          </p:cNvPr>
          <p:cNvSpPr txBox="1"/>
          <p:nvPr userDrawn="1"/>
        </p:nvSpPr>
        <p:spPr>
          <a:xfrm>
            <a:off x="4095180" y="6248216"/>
            <a:ext cx="3264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2024 RAMS – Session# – Last Name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49832FC-0D13-E3D6-F7FF-5981DE2115E6}"/>
              </a:ext>
            </a:extLst>
          </p:cNvPr>
          <p:cNvSpPr txBox="1">
            <a:spLocks/>
          </p:cNvSpPr>
          <p:nvPr userDrawn="1"/>
        </p:nvSpPr>
        <p:spPr>
          <a:xfrm>
            <a:off x="9180091" y="62761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0610F4-5E3C-4E2B-8D6E-C7479FB620AE}" type="slidenum">
              <a:rPr lang="en-US" sz="1400" smtClean="0"/>
              <a:pPr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293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4136-1865-4A02-E046-7EE435C10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34705-72B5-A53B-E9E5-103E17B7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18978-6E85-8329-74B7-3E40B57D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DAFFE-143E-EC63-8C50-6C3B85F7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A594-F9A3-717A-323D-3398524C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7C11-BCA8-A7AF-24F1-1138D517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420C4-0E65-95E8-DFB0-B1C6AAD47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237FE-B1D6-CAC6-4F2F-E12666512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63C12-DCD7-46D4-EF6D-7BA16898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5CC60-1220-8B88-33BB-6EDA046E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7CB47-0471-4411-2678-66497B0A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73F6-0A0C-FE5E-DFFE-2F7DD8047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EF2F6-FDE4-34A7-D8D2-D736B108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59C67-27BF-F94C-3E8F-C267CD23B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17EE2-EA62-7D3E-E864-8063094E7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F58CD-9337-9DB1-CEDB-FC2236C27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BA0E6D-3A8A-D23C-41BC-2D6A907E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69ED3-114B-4026-0656-3EAB054D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62E69-DE48-DE7B-67EB-52DF04C4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99BC-B119-E217-B9C7-321DECC8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822FA-DE3F-3033-6CB7-0A2487D3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E8E97-C1CB-3526-6845-0B9B27FED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6EA13-D457-3914-3211-522FA122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6421D-B20C-3764-65B5-935B6889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6A92C-1CF7-3E55-74A1-21A8AB7A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DD159-9A60-5668-A6CD-C40A0FAC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3CCB-9434-2008-07FC-D50834251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0430-8645-2EA8-C3C0-0EE3C2F24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D2C02-0471-DDE8-688C-A1A08B497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BE945-A271-A539-3CE4-670316EA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F762E-A0C2-227A-9AFA-EB7778F5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50F9E-A2E3-891F-DA40-91C9EC4C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BFBD-F860-F1AD-ACB2-AA3FEC84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7C8DD-E1C4-F38E-7468-FD42AEAC2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E38FB-388C-EC08-CAE8-9AAFE783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87402-6B73-1187-C9AD-FE2F533A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168EB-D260-02A0-1C06-974C0AFC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2024 RAMS –Tutorial Session# – Last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BAF1-C080-6E5F-FFF4-F36EB637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0610F4-5E3C-4E2B-8D6E-C7479FB6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8D68D8-5308-C5A4-A652-F24B3D21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D0A8B-C29F-B38B-18BE-AB72BDF3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C5D72-266D-C97F-2275-39903CB88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2024 RAMS –Tutorial Session# – Last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505BC-174D-D966-E159-6F04056D8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70610F4-5E3C-4E2B-8D6E-C7479FB620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RAMS 2022 Logo">
            <a:extLst>
              <a:ext uri="{FF2B5EF4-FFF2-40B4-BE49-F238E27FC236}">
                <a16:creationId xmlns:a16="http://schemas.microsoft.com/office/drawing/2014/main" id="{E72F82D0-1C30-660E-C958-36E0606C9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82715" b="25824"/>
          <a:stretch>
            <a:fillRect/>
          </a:stretch>
        </p:blipFill>
        <p:spPr bwMode="auto">
          <a:xfrm>
            <a:off x="248653" y="6176963"/>
            <a:ext cx="5334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28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2384EFA2-3C4F-D106-278F-94EA1F2FBD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68943" y="3096126"/>
            <a:ext cx="9389394" cy="2362200"/>
          </a:xfrm>
        </p:spPr>
        <p:txBody>
          <a:bodyPr>
            <a:normAutofit/>
          </a:bodyPr>
          <a:lstStyle/>
          <a:p>
            <a:pPr algn="l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Day, Date and Time of the tutorial or paper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Your full name, with any titles (PE, PhD, etc.,)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Your organization or company’s legal name.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 company or organization logo is permitted ONLY on the first slide. </a:t>
            </a:r>
            <a:endParaRPr lang="en-US" alt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3B09BD-4E93-B2F0-D180-5848C9A9C0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780" y="895738"/>
            <a:ext cx="7623175" cy="821094"/>
          </a:xfrm>
        </p:spPr>
        <p:txBody>
          <a:bodyPr>
            <a:normAutofit/>
          </a:bodyPr>
          <a:lstStyle/>
          <a:p>
            <a:pPr algn="l"/>
            <a:r>
              <a:rPr lang="en-US" altLang="en-US" dirty="0">
                <a:solidFill>
                  <a:srgbClr val="0070C0"/>
                </a:solidFill>
                <a:latin typeface="Times New Roman"/>
                <a:cs typeface="+mj-cs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8686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5C0D-E164-73AD-8A03-89DFC53DA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1AB7788-E6FF-D133-AA81-16DF4D69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1" y="54250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Overview and Outline</a:t>
            </a:r>
          </a:p>
        </p:txBody>
      </p:sp>
    </p:spTree>
    <p:extLst>
      <p:ext uri="{BB962C8B-B14F-4D97-AF65-F5344CB8AC3E}">
        <p14:creationId xmlns:p14="http://schemas.microsoft.com/office/powerpoint/2010/main" val="32141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5C0D-E164-73AD-8A03-89DFC53DA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1AB7788-E6FF-D133-AA81-16DF4D69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1" y="54250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 and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8676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0289-EDF5-BF44-AA2A-AD85CFBE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presentations are limited to </a:t>
            </a:r>
            <a:r>
              <a:rPr lang="en-US" altLang="en-US" dirty="0"/>
              <a:t>Six (6) to Ten (10) slides (approximately 20 to 25 minutes of content)</a:t>
            </a:r>
          </a:p>
          <a:p>
            <a:r>
              <a:rPr lang="en-US" dirty="0"/>
              <a:t>Tutorial presentations sufficient slides as needed to support delivery of tutorial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C566807-D5B2-0030-C64D-6346609BB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1" y="54250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Main Body</a:t>
            </a:r>
          </a:p>
        </p:txBody>
      </p:sp>
    </p:spTree>
    <p:extLst>
      <p:ext uri="{BB962C8B-B14F-4D97-AF65-F5344CB8AC3E}">
        <p14:creationId xmlns:p14="http://schemas.microsoft.com/office/powerpoint/2010/main" val="211963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5C0D-E164-73AD-8A03-89DFC53DA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1AB7788-E6FF-D133-AA81-16DF4D69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1" y="54250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Summary &amp; Conclusions</a:t>
            </a:r>
          </a:p>
        </p:txBody>
      </p:sp>
    </p:spTree>
    <p:extLst>
      <p:ext uri="{BB962C8B-B14F-4D97-AF65-F5344CB8AC3E}">
        <p14:creationId xmlns:p14="http://schemas.microsoft.com/office/powerpoint/2010/main" val="28997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5C0D-E164-73AD-8A03-89DFC53DA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1AB7788-E6FF-D133-AA81-16DF4D69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1" y="54250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Next Steps and Future Work</a:t>
            </a:r>
          </a:p>
        </p:txBody>
      </p:sp>
    </p:spTree>
    <p:extLst>
      <p:ext uri="{BB962C8B-B14F-4D97-AF65-F5344CB8AC3E}">
        <p14:creationId xmlns:p14="http://schemas.microsoft.com/office/powerpoint/2010/main" val="253807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98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vkrivtso</dc:creator>
  <cp:lastModifiedBy>Walter Tomczykowski</cp:lastModifiedBy>
  <cp:revision>7</cp:revision>
  <dcterms:created xsi:type="dcterms:W3CDTF">2023-07-23T18:01:22Z</dcterms:created>
  <dcterms:modified xsi:type="dcterms:W3CDTF">2023-08-03T15:25:05Z</dcterms:modified>
</cp:coreProperties>
</file>