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234"/>
    <a:srgbClr val="FFFFFF"/>
    <a:srgbClr val="007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25" d="100"/>
          <a:sy n="125" d="100"/>
        </p:scale>
        <p:origin x="81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94B50-004B-4113-BF36-43D87D9ECD37}" type="datetimeFigureOut">
              <a:rPr lang="en-US" smtClean="0"/>
              <a:t>2/28/2024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D28A4-03AA-410D-AB0E-8783F1735D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7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BAE4E4-1128-B1D8-1D87-DD388082BE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3" y="6037385"/>
            <a:ext cx="3683000" cy="6764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E15ECB-A889-925D-43A7-BF55AF6FB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653" y="962819"/>
            <a:ext cx="10042358" cy="849939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900" kern="1200" dirty="0">
                <a:solidFill>
                  <a:srgbClr val="C12234"/>
                </a:solidFill>
                <a:latin typeface="Times New Roman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CECE3-A6DB-DC72-B9D9-2FB33B123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DE1E25A-C48F-EB66-2BF5-559355A909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599" y="762000"/>
            <a:ext cx="10571747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1223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17C5D485-53A4-3399-8597-22DC3F9A4EB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045369" y="2566737"/>
            <a:ext cx="9200146" cy="0"/>
          </a:xfrm>
          <a:prstGeom prst="line">
            <a:avLst/>
          </a:prstGeom>
          <a:noFill/>
          <a:ln w="19050">
            <a:solidFill>
              <a:srgbClr val="C1223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D460-E978-028B-FB96-53092BFF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4C475-B6FE-E007-04A5-D27EEF2DC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8608695-230F-AE19-B4E1-480FBEE27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2A8A1D1-F165-6570-3219-C6B1B20B51E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3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C7BB4-2CA5-A191-A0E6-BEFB607D9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F9F753-CD45-E781-11B3-F17FE12C9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75D97A-F50E-D3C6-AAF2-979C0903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D9A06D5-D25C-3738-CCA9-13AAD5F8B2B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6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11F4-CEFF-C305-631A-69C2E104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10" y="589715"/>
            <a:ext cx="10663990" cy="1325563"/>
          </a:xfrm>
        </p:spPr>
        <p:txBody>
          <a:bodyPr anchor="t">
            <a:normAutofit/>
          </a:bodyPr>
          <a:lstStyle>
            <a:lvl1pPr>
              <a:defRPr kumimoji="0" lang="en-US" sz="3600" b="0" i="0" u="none" strike="noStrike" kern="1200" cap="none" spc="0" normalizeH="0" baseline="0" dirty="0">
                <a:ln>
                  <a:noFill/>
                </a:ln>
                <a:solidFill>
                  <a:srgbClr val="C12234"/>
                </a:solidFill>
                <a:effectLst/>
                <a:uLnTx/>
                <a:uFillTx/>
                <a:latin typeface="Times New Roman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28C2C-D374-1A74-B8E5-42574EA87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875"/>
            <a:ext cx="10515600" cy="4097087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8231CC03-210E-3D34-8266-F1EA997B0B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1158" y="425118"/>
            <a:ext cx="10571747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1223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FE44C60-5476-53BC-A2AD-68DC37B405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C01E7A5-843E-5EB1-F2B1-C09005D388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3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64136-1865-4A02-E046-7EE435C10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34705-72B5-A53B-E9E5-103E17B7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A27DFC-D6D8-94AF-A620-EDF78C91D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FABD5AC-FEF1-FF82-9833-504C963406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00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7C11-BCA8-A7AF-24F1-1138D517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420C4-0E65-95E8-DFB0-B1C6AAD47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237FE-B1D6-CAC6-4F2F-E12666512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6EB1A-1BDF-633B-E597-EE44C5C496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8E5539C-5C03-6D35-A952-950912DED7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73F6-0A0C-FE5E-DFFE-2F7DD8047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EF2F6-FDE4-34A7-D8D2-D736B108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59C67-27BF-F94C-3E8F-C267CD23B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17EE2-EA62-7D3E-E864-8063094E7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DF58CD-9337-9DB1-CEDB-FC2236C27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911B5B9-7650-BD6C-4F4A-C1429E8AB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6C2852BE-EE74-6D16-C50E-BCF105F29A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2025 RAMS – Tutorial/Paper Session# – Last Name</a:t>
            </a:r>
          </a:p>
        </p:txBody>
      </p:sp>
    </p:spTree>
    <p:extLst>
      <p:ext uri="{BB962C8B-B14F-4D97-AF65-F5344CB8AC3E}">
        <p14:creationId xmlns:p14="http://schemas.microsoft.com/office/powerpoint/2010/main" val="11530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699BC-B119-E217-B9C7-321DECC8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5CCDC-A19C-819D-852F-2BF6A35A9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9A6C2C-6AD7-C8A9-B2BD-86D4133492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5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CD279-3F58-3B20-3148-90F7BA533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3AEDF1-F148-1C27-1133-414967F1D4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1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3CCB-9434-2008-07FC-D50834251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0430-8645-2EA8-C3C0-0EE3C2F24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D2C02-0471-DDE8-688C-A1A08B497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7BE6FB-BB1E-1773-33D5-5E4DBF8DD2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AF905A7-6B51-A3D1-1B7D-B60193A2C2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9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BFBD-F860-F1AD-ACB2-AA3FEC84B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87C8DD-E1C4-F38E-7468-FD42AEAC26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E38FB-388C-EC08-CAE8-9AAFE783F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43E7F5-05B3-9789-E422-506D675BD3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9E7257-AFD0-741F-0BCB-69BA1F9AB4C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6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891B92-F371-F422-89E0-EA11E7EA9D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5" r="83031" b="8331"/>
          <a:stretch/>
        </p:blipFill>
        <p:spPr>
          <a:xfrm>
            <a:off x="238628" y="6167696"/>
            <a:ext cx="533400" cy="48234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8D68D8-5308-C5A4-A652-F24B3D21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D0A8B-C29F-B38B-18BE-AB72BDF30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C5D72-266D-C97F-2275-39903CB88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1" y="6356350"/>
            <a:ext cx="4571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C12234"/>
                </a:solidFill>
              </a:defRPr>
            </a:lvl1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2025 RAMS – Tutorial/Paper Session# – Last Name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505BC-174D-D966-E159-6F04056D8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C1223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70610F4-5E3C-4E2B-8D6E-C7479FB620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8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1223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82B0-248E-5542-90F7-568DD46A9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EB3A14B-C5CD-185C-4129-7D372C030F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Day, Date and Time of the presentation</a:t>
            </a:r>
          </a:p>
          <a:p>
            <a:r>
              <a:rPr lang="en-US" dirty="0"/>
              <a:t>Your full name, with any titles (PE, PhD, etc.)</a:t>
            </a:r>
          </a:p>
          <a:p>
            <a:r>
              <a:rPr lang="en-US" dirty="0"/>
              <a:t>Your organization or company’s legal name</a:t>
            </a:r>
          </a:p>
          <a:p>
            <a:r>
              <a:rPr lang="en-US" dirty="0"/>
              <a:t> A company or organization logo is permitted ONLY on the first slide.</a:t>
            </a:r>
          </a:p>
        </p:txBody>
      </p:sp>
    </p:spTree>
    <p:extLst>
      <p:ext uri="{BB962C8B-B14F-4D97-AF65-F5344CB8AC3E}">
        <p14:creationId xmlns:p14="http://schemas.microsoft.com/office/powerpoint/2010/main" val="108686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4C7BDF-8086-3927-7B9A-C01D026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and Outline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73CA-8C9A-CBEE-1722-6E0A426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89253B-6629-1582-1160-C1BEE1B87C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4C7BDF-8086-3927-7B9A-C01D026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73CA-8C9A-CBEE-1722-6E0A426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89253B-6629-1582-1160-C1BEE1B87C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0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4C7BDF-8086-3927-7B9A-C01D026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Body of Presentation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73CA-8C9A-CBEE-1722-6E0A426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89253B-6629-1582-1160-C1BEE1B87C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6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4C7BDF-8086-3927-7B9A-C01D026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73CA-8C9A-CBEE-1722-6E0A426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89253B-6629-1582-1160-C1BEE1B87C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03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4C7BDF-8086-3927-7B9A-C01D026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and Future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73CA-8C9A-CBEE-1722-6E0A426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to or from the audience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89253B-6629-1582-1160-C1BEE1B87C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7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24C7BDF-8086-3927-7B9A-C01D0262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E73CA-8C9A-CBEE-1722-6E0A426B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89253B-6629-1582-1160-C1BEE1B87C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>
                <a:latin typeface="Times New Roman" panose="02020603050405020304" pitchFamily="18" charset="0"/>
              </a:rPr>
              <a:t>2025 RAMS – Tutorial/Paper Session# – Last Name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4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5706</TotalTime>
  <Words>133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Overview and Outline</vt:lpstr>
      <vt:lpstr>Background and Introduction</vt:lpstr>
      <vt:lpstr>Main Body of Presentation</vt:lpstr>
      <vt:lpstr>Summary &amp; Conclusions</vt:lpstr>
      <vt:lpstr>Next Steps and Future Work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vkrivtso</dc:creator>
  <cp:lastModifiedBy>Schwartz (US), Troy G</cp:lastModifiedBy>
  <cp:revision>28</cp:revision>
  <dcterms:created xsi:type="dcterms:W3CDTF">2023-07-23T18:01:22Z</dcterms:created>
  <dcterms:modified xsi:type="dcterms:W3CDTF">2024-02-28T18:08:13Z</dcterms:modified>
</cp:coreProperties>
</file>