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1" r:id="rId5"/>
    <p:sldId id="259" r:id="rId6"/>
    <p:sldId id="270" r:id="rId7"/>
    <p:sldId id="271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8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94B50-004B-4113-BF36-43D87D9ECD37}" type="datetimeFigureOut">
              <a:rPr lang="en-US" smtClean="0"/>
              <a:t>5/22/2026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D28A4-03AA-410D-AB0E-8783F1735D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572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15ECB-A889-925D-43A7-BF55AF6FB4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0653" y="962819"/>
            <a:ext cx="10042358" cy="849939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900" kern="1200" dirty="0">
                <a:solidFill>
                  <a:srgbClr val="FF0000"/>
                </a:solidFill>
                <a:latin typeface="Times New Roman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CECE3-A6DB-DC72-B9D9-2FB33B123E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5DE1E25A-C48F-EB66-2BF5-559355A909D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9599" y="762000"/>
            <a:ext cx="10571747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" name="Line 8">
            <a:extLst>
              <a:ext uri="{FF2B5EF4-FFF2-40B4-BE49-F238E27FC236}">
                <a16:creationId xmlns:a16="http://schemas.microsoft.com/office/drawing/2014/main" id="{17C5D485-53A4-3399-8597-22DC3F9A4EB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2045369" y="2566737"/>
            <a:ext cx="9200146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2E2F70-0EC8-121C-8DCC-649668FB4B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7018" y="5996940"/>
            <a:ext cx="3830513" cy="703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202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AD460-E978-028B-FB96-53092BFF4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74C475-B6FE-E007-04A5-D27EEF2DC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259B2-5029-4A01-9CD2-FAD7C3FD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E5A06-80A9-2BD2-95EC-92EA2312B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2024 RAMS –Tutorial Session# – Last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056AA-E922-FD53-2D25-EAE9515B8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0610F4-5E3C-4E2B-8D6E-C7479FB62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037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7C7BB4-2CA5-A191-A0E6-BEFB607D95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F9F753-CD45-E781-11B3-F17FE12C9E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5B57E-7A58-F73B-7E8D-D4649B72D7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5CEDD-3C52-D041-7996-58243B300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2024 RAMS –Tutorial Session# – Last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53984-9006-050D-1F3B-A393A790C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0610F4-5E3C-4E2B-8D6E-C7479FB62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163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011F4-CEFF-C305-631A-69C2E104E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810" y="589715"/>
            <a:ext cx="10663990" cy="1325563"/>
          </a:xfrm>
        </p:spPr>
        <p:txBody>
          <a:bodyPr anchor="t">
            <a:normAutofit/>
          </a:bodyPr>
          <a:lstStyle>
            <a:lvl1pPr>
              <a:defRPr kumimoji="0" lang="en-US" sz="3600" b="0" i="0" u="none" strike="noStrike" kern="1200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28C2C-D374-1A74-B8E5-42574EA87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9875"/>
            <a:ext cx="10515600" cy="40881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8231CC03-210E-3D34-8266-F1EA997B0B8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41158" y="425118"/>
            <a:ext cx="10571747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E84D41-5E68-509B-9655-3C9085C6002A}"/>
              </a:ext>
            </a:extLst>
          </p:cNvPr>
          <p:cNvSpPr txBox="1"/>
          <p:nvPr userDrawn="1"/>
        </p:nvSpPr>
        <p:spPr>
          <a:xfrm>
            <a:off x="4095180" y="6248216"/>
            <a:ext cx="3264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FF0000"/>
                </a:solidFill>
                <a:latin typeface="Times New Roman" panose="02020603050405020304" pitchFamily="18" charset="0"/>
              </a:rPr>
              <a:t>2027 RAMS – Session# – Last Name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49832FC-0D13-E3D6-F7FF-5981DE2115E6}"/>
              </a:ext>
            </a:extLst>
          </p:cNvPr>
          <p:cNvSpPr txBox="1">
            <a:spLocks/>
          </p:cNvSpPr>
          <p:nvPr userDrawn="1"/>
        </p:nvSpPr>
        <p:spPr>
          <a:xfrm>
            <a:off x="9180091" y="62761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400" kern="120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70610F4-5E3C-4E2B-8D6E-C7479FB620AE}" type="slidenum">
              <a:rPr lang="en-US" sz="1400" smtClean="0">
                <a:solidFill>
                  <a:srgbClr val="FF0000"/>
                </a:solidFill>
              </a:rPr>
              <a:pPr/>
              <a:t>‹#›</a:t>
            </a:fld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521EFB-A7C6-6806-981A-128C44B2D7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fld id="{C70610F4-5E3C-4E2B-8D6E-C7479FB620AE}" type="slidenum">
              <a:rPr lang="en-US" smtClean="0"/>
              <a:pPr/>
              <a:t>‹#›</a:t>
            </a:fld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93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64136-1865-4A02-E046-7EE435C10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434705-72B5-A53B-E9E5-103E17B7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18978-6E85-8329-74B7-3E40B57DDC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DAFFE-143E-EC63-8C50-6C3B85F77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2027 RAMS –Tutorial Session# – Last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AA594-F9A3-717A-323D-3398524C6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008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77C11-BCA8-A7AF-24F1-1138D5173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420C4-0E65-95E8-DFB0-B1C6AAD47D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9237FE-B1D6-CAC6-4F2F-E126665129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63C12-DCD7-46D4-EF6D-7BA168982F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5CC60-1220-8B88-33BB-6EDA046E7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2027 RAMS –Tutorial Session# – Last Name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A7CB47-0471-4411-2678-66497B0A2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1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E73F6-0A0C-FE5E-DFFE-2F7DD8047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DEF2F6-FDE4-34A7-D8D2-D736B1085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759C67-27BF-F94C-3E8F-C267CD23B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717EE2-EA62-7D3E-E864-8063094E7A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DF58CD-9337-9DB1-CEDB-FC2236C27E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BA0E6D-3A8A-D23C-41BC-2D6A907E88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369ED3-114B-4026-0656-3EAB054D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2027 RAMS –Tutorial Session# – Last Name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C62E69-DE48-DE7B-67EB-52DF04C49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07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699BC-B119-E217-B9C7-321DECC80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7822FA-DE3F-3033-6CB7-0A2487D31F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2E8E97-C1CB-3526-6845-0B9B27FED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2027 RAMS –Tutorial Session# – Last Name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6EA13-D457-3914-3211-522FA122F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0610F4-5E3C-4E2B-8D6E-C7479FB62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05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46421D-B20C-3764-65B5-935B68898B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E6A92C-1CF7-3E55-74A1-21A8AB7AE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2027 RAMS –Tutorial Session# – Last Name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DDD159-9A60-5668-A6CD-C40A0FAC5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11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93CCB-9434-2008-07FC-D50834251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90430-8645-2EA8-C3C0-0EE3C2F24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D2C02-0471-DDE8-688C-A1A08B4970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9BE945-A271-A539-3CE4-670316EA90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2F762E-A0C2-227A-9AFA-EB7778F54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2027 RAMS –Tutorial Session# – Last Name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250F9E-A2E3-891F-DA40-91C9EC4C3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192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BBFBD-F860-F1AD-ACB2-AA3FEC84B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87C8DD-E1C4-F38E-7468-FD42AEAC26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9E38FB-388C-EC08-CAE8-9AAFE783F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487402-6B73-1187-C9AD-FE2F533A6D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168EB-D260-02A0-1C06-974C0AFC7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2024 RAMS –Tutorial Session# – Last Name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6BAF1-C080-6E5F-FFF4-F36EB6370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0610F4-5E3C-4E2B-8D6E-C7479FB62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560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8D68D8-5308-C5A4-A652-F24B3D213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D0A8B-C29F-B38B-18BE-AB72BDF30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C5D72-266D-C97F-2275-39903CB88B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rgbClr val="FF0000"/>
                </a:solidFill>
              </a:defRPr>
            </a:lvl1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 panose="02020603050405020304" pitchFamily="18" charset="0"/>
              </a:rPr>
              <a:t>2027 RAMS – Session# – Last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0505BC-174D-D966-E159-6F04056D87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184724-E32B-7746-5718-D003D82E9C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2230" y="5998828"/>
            <a:ext cx="715970" cy="759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280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jcO2ExtHso" TargetMode="External"/><Relationship Id="rId2" Type="http://schemas.openxmlformats.org/officeDocument/2006/relationships/hyperlink" Target="https://rams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3B09BD-4E93-B2F0-D180-5848C9A9C0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70249" y="895738"/>
            <a:ext cx="10851502" cy="821094"/>
          </a:xfrm>
        </p:spPr>
        <p:txBody>
          <a:bodyPr>
            <a:normAutofit/>
          </a:bodyPr>
          <a:lstStyle/>
          <a:p>
            <a:pPr algn="l"/>
            <a:endParaRPr lang="en-US" altLang="en-US" sz="4800" dirty="0">
              <a:solidFill>
                <a:srgbClr val="FF0000"/>
              </a:solidFill>
              <a:latin typeface="Times New Roman"/>
              <a:cs typeface="+mj-cs"/>
            </a:endParaRPr>
          </a:p>
        </p:txBody>
      </p:sp>
      <p:sp>
        <p:nvSpPr>
          <p:cNvPr id="2" name="Subtitle 3">
            <a:extLst>
              <a:ext uri="{FF2B5EF4-FFF2-40B4-BE49-F238E27FC236}">
                <a16:creationId xmlns:a16="http://schemas.microsoft.com/office/drawing/2014/main" id="{D0450998-CB85-77EE-18DE-56A8DC430D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Day, Date and Time of the presentation</a:t>
            </a:r>
          </a:p>
          <a:p>
            <a:r>
              <a:rPr lang="en-US" dirty="0"/>
              <a:t>Your full name, with any titles (PE, PhD, etc.)</a:t>
            </a:r>
          </a:p>
          <a:p>
            <a:r>
              <a:rPr lang="en-US" dirty="0"/>
              <a:t>Your organization or company’s legal name</a:t>
            </a:r>
          </a:p>
          <a:p>
            <a:r>
              <a:rPr lang="en-US" dirty="0"/>
              <a:t> A company or organization logo is permitted ONLY on the first slide.</a:t>
            </a:r>
          </a:p>
        </p:txBody>
      </p:sp>
    </p:spTree>
    <p:extLst>
      <p:ext uri="{BB962C8B-B14F-4D97-AF65-F5344CB8AC3E}">
        <p14:creationId xmlns:p14="http://schemas.microsoft.com/office/powerpoint/2010/main" val="1086866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41AB7788-E6FF-D133-AA81-16DF4D696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621" y="542508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Overview and Outline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A5D144-6575-5243-ED68-F74553066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8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41AB7788-E6FF-D133-AA81-16DF4D696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621" y="542508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Background and Introduction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C6108-51D6-C0EF-CB48-44EBC9855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0369"/>
            <a:ext cx="10515600" cy="40970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66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0C566807-D5B2-0030-C64D-6346609BB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621" y="542508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solidFill>
                  <a:srgbClr val="FF0000"/>
                </a:solidFill>
                <a:latin typeface="Times New Roman"/>
              </a:rPr>
              <a:t>Main Body of Presentation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/>
              <a:ea typeface="+mj-ea"/>
              <a:cs typeface="+mj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D88C26-24D1-2466-33E6-FE16C46E0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37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41AB7788-E6FF-D133-AA81-16DF4D696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621" y="542508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Summary &amp; Conclusions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C2E65-EAEE-7B3E-C91B-78DEA5DDB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2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D3B79-9530-68DB-3A71-5A10B12C1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C947986A-FFBE-6D82-B34B-D13BE2CBA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621" y="542508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Next Steps and Future Work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335E1A-B062-EEA1-2F70-A5894922C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804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9EB80-0EC2-5367-D73D-1B226A437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6C524D00-6788-FA4C-7935-2DB567F70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621" y="542508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References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B1AC54-CCC0-4942-0C32-A54412E99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03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32644-9AD5-1331-F5C8-A9DC871B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Bonus –Tips for your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991A2-7924-4639-56AD-D29ADD2EE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005" y="1730741"/>
            <a:ext cx="10515600" cy="409708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Download the presentation instructions from the Author Toolkit at: </a:t>
            </a:r>
            <a:r>
              <a:rPr lang="en-US" dirty="0">
                <a:hlinkClick r:id="rId2"/>
              </a:rPr>
              <a:t>https://rams.org/</a:t>
            </a:r>
            <a:r>
              <a:rPr lang="en-US" dirty="0"/>
              <a:t> </a:t>
            </a:r>
          </a:p>
          <a:p>
            <a:r>
              <a:rPr lang="en-US" dirty="0"/>
              <a:t>Limit the length of the title on each slide so that it fits on one line. If you must provide more information, use a subtitle to make your point. </a:t>
            </a:r>
          </a:p>
          <a:p>
            <a:r>
              <a:rPr lang="en-US" dirty="0"/>
              <a:t>Develop slides for a 20-to-25-minute presentation. Reserve at least 5 minutes for questions and feedback. </a:t>
            </a:r>
          </a:p>
          <a:p>
            <a:r>
              <a:rPr lang="en-US" dirty="0"/>
              <a:t>Your research delivered in your manuscript is important, but it will be judged, perhaps incorrectly, by the way it is presented. </a:t>
            </a:r>
          </a:p>
          <a:p>
            <a:r>
              <a:rPr lang="en-US" dirty="0"/>
              <a:t>Enjoy this clip from Don McMillan (2023 RAMS Banquet Speaker): </a:t>
            </a:r>
            <a:r>
              <a:rPr lang="en-US" dirty="0">
                <a:hlinkClick r:id="rId3"/>
              </a:rPr>
              <a:t>https://youtu.be/MjcO2ExtHso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38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8126</TotalTime>
  <Words>176</Words>
  <Application>Microsoft Office PowerPoint</Application>
  <PresentationFormat>Widescreen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Bonus –Tips for your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vkrivtso</dc:creator>
  <cp:lastModifiedBy>Paul Franklin</cp:lastModifiedBy>
  <cp:revision>31</cp:revision>
  <dcterms:created xsi:type="dcterms:W3CDTF">2023-07-23T18:01:22Z</dcterms:created>
  <dcterms:modified xsi:type="dcterms:W3CDTF">2026-05-22T19:06:46Z</dcterms:modified>
</cp:coreProperties>
</file>