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1" r:id="rId5"/>
    <p:sldId id="272" r:id="rId6"/>
    <p:sldId id="270" r:id="rId7"/>
    <p:sldId id="271" r:id="rId8"/>
    <p:sldId id="275" r:id="rId9"/>
    <p:sldId id="273" r:id="rId10"/>
    <p:sldId id="274" r:id="rId11"/>
    <p:sldId id="276" r:id="rId12"/>
    <p:sldId id="277" r:id="rId13"/>
    <p:sldId id="278" r:id="rId14"/>
    <p:sldId id="279" r:id="rId15"/>
    <p:sldId id="280" r:id="rId16"/>
    <p:sldId id="269"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2" d="100"/>
          <a:sy n="82" d="100"/>
        </p:scale>
        <p:origin x="581" y="72"/>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94B50-004B-4113-BF36-43D87D9ECD37}" type="datetimeFigureOut">
              <a:rPr lang="en-US" smtClean="0"/>
              <a:t>5/22/2026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D28A4-03AA-410D-AB0E-8783F1735DEB}" type="slidenum">
              <a:rPr lang="en-US" smtClean="0"/>
              <a:t>‹#›</a:t>
            </a:fld>
            <a:endParaRPr lang="en-US" dirty="0"/>
          </a:p>
        </p:txBody>
      </p:sp>
    </p:spTree>
    <p:extLst>
      <p:ext uri="{BB962C8B-B14F-4D97-AF65-F5344CB8AC3E}">
        <p14:creationId xmlns:p14="http://schemas.microsoft.com/office/powerpoint/2010/main" val="3732572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15ECB-A889-925D-43A7-BF55AF6FB48B}"/>
              </a:ext>
            </a:extLst>
          </p:cNvPr>
          <p:cNvSpPr>
            <a:spLocks noGrp="1"/>
          </p:cNvSpPr>
          <p:nvPr>
            <p:ph type="ctrTitle"/>
          </p:nvPr>
        </p:nvSpPr>
        <p:spPr>
          <a:xfrm>
            <a:off x="1010653" y="962819"/>
            <a:ext cx="10042358" cy="849939"/>
          </a:xfrm>
        </p:spPr>
        <p:txBody>
          <a:bodyPr anchor="b">
            <a:normAutofit/>
          </a:bodyPr>
          <a:lstStyle>
            <a:lvl1pPr algn="l" defTabSz="914400" rtl="0" eaLnBrk="1" latinLnBrk="0" hangingPunct="1">
              <a:lnSpc>
                <a:spcPct val="90000"/>
              </a:lnSpc>
              <a:spcBef>
                <a:spcPct val="0"/>
              </a:spcBef>
              <a:buNone/>
              <a:defRPr lang="en-US" sz="4900" kern="1200" dirty="0">
                <a:solidFill>
                  <a:srgbClr val="FF0000"/>
                </a:solidFill>
                <a:latin typeface="Times New Roman"/>
                <a:ea typeface="+mj-ea"/>
                <a:cs typeface="+mj-cs"/>
              </a:defRPr>
            </a:lvl1pPr>
          </a:lstStyle>
          <a:p>
            <a:r>
              <a:rPr lang="en-US" dirty="0"/>
              <a:t>Click to edit Master title style</a:t>
            </a:r>
          </a:p>
        </p:txBody>
      </p:sp>
      <p:sp>
        <p:nvSpPr>
          <p:cNvPr id="3" name="Subtitle 2">
            <a:extLst>
              <a:ext uri="{FF2B5EF4-FFF2-40B4-BE49-F238E27FC236}">
                <a16:creationId xmlns:a16="http://schemas.microsoft.com/office/drawing/2014/main" id="{89ECECE3-A6DB-DC72-B9D9-2FB33B123EEA}"/>
              </a:ext>
            </a:extLst>
          </p:cNvPr>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reeform 7">
            <a:extLst>
              <a:ext uri="{FF2B5EF4-FFF2-40B4-BE49-F238E27FC236}">
                <a16:creationId xmlns:a16="http://schemas.microsoft.com/office/drawing/2014/main" id="{5DE1E25A-C48F-EB66-2BF5-559355A909D8}"/>
              </a:ext>
            </a:extLst>
          </p:cNvPr>
          <p:cNvSpPr>
            <a:spLocks noChangeArrowheads="1"/>
          </p:cNvSpPr>
          <p:nvPr userDrawn="1"/>
        </p:nvSpPr>
        <p:spPr bwMode="auto">
          <a:xfrm>
            <a:off x="609599" y="762000"/>
            <a:ext cx="10571747"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 name="Line 8">
            <a:extLst>
              <a:ext uri="{FF2B5EF4-FFF2-40B4-BE49-F238E27FC236}">
                <a16:creationId xmlns:a16="http://schemas.microsoft.com/office/drawing/2014/main" id="{17C5D485-53A4-3399-8597-22DC3F9A4EB8}"/>
              </a:ext>
            </a:extLst>
          </p:cNvPr>
          <p:cNvSpPr>
            <a:spLocks noChangeShapeType="1"/>
          </p:cNvSpPr>
          <p:nvPr userDrawn="1"/>
        </p:nvSpPr>
        <p:spPr bwMode="auto">
          <a:xfrm>
            <a:off x="2045369" y="2566737"/>
            <a:ext cx="9200146"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6" name="Picture 5">
            <a:extLst>
              <a:ext uri="{FF2B5EF4-FFF2-40B4-BE49-F238E27FC236}">
                <a16:creationId xmlns:a16="http://schemas.microsoft.com/office/drawing/2014/main" id="{FD2E2F70-0EC8-121C-8DCC-649668FB4BCB}"/>
              </a:ext>
            </a:extLst>
          </p:cNvPr>
          <p:cNvPicPr>
            <a:picLocks noChangeAspect="1"/>
          </p:cNvPicPr>
          <p:nvPr userDrawn="1"/>
        </p:nvPicPr>
        <p:blipFill>
          <a:blip r:embed="rId2"/>
          <a:stretch>
            <a:fillRect/>
          </a:stretch>
        </p:blipFill>
        <p:spPr>
          <a:xfrm>
            <a:off x="157018" y="5996940"/>
            <a:ext cx="3830513" cy="703154"/>
          </a:xfrm>
          <a:prstGeom prst="rect">
            <a:avLst/>
          </a:prstGeom>
        </p:spPr>
      </p:pic>
    </p:spTree>
    <p:extLst>
      <p:ext uri="{BB962C8B-B14F-4D97-AF65-F5344CB8AC3E}">
        <p14:creationId xmlns:p14="http://schemas.microsoft.com/office/powerpoint/2010/main" val="341620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D460-E978-028B-FB96-53092BFF41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74C475-B6FE-E007-04A5-D27EEF2DC5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259B2-5029-4A01-9CD2-FAD7C3FDE353}"/>
              </a:ext>
            </a:extLst>
          </p:cNvPr>
          <p:cNvSpPr>
            <a:spLocks noGrp="1"/>
          </p:cNvSpPr>
          <p:nvPr>
            <p:ph type="dt" sz="half" idx="10"/>
          </p:nvPr>
        </p:nvSpPr>
        <p:spPr>
          <a:xfrm>
            <a:off x="838200" y="6356350"/>
            <a:ext cx="2743200" cy="365125"/>
          </a:xfrm>
          <a:prstGeom prst="rect">
            <a:avLst/>
          </a:prstGeom>
        </p:spPr>
        <p:txBody>
          <a:bodyPr/>
          <a:lstStyle>
            <a:lvl1pPr>
              <a:defRPr>
                <a:solidFill>
                  <a:srgbClr val="FF0000"/>
                </a:solidFill>
              </a:defRPr>
            </a:lvl1pPr>
          </a:lstStyle>
          <a:p>
            <a:endParaRPr lang="en-US" dirty="0">
              <a:solidFill>
                <a:srgbClr val="FF0000"/>
              </a:solidFill>
            </a:endParaRPr>
          </a:p>
        </p:txBody>
      </p:sp>
      <p:sp>
        <p:nvSpPr>
          <p:cNvPr id="5" name="Footer Placeholder 4">
            <a:extLst>
              <a:ext uri="{FF2B5EF4-FFF2-40B4-BE49-F238E27FC236}">
                <a16:creationId xmlns:a16="http://schemas.microsoft.com/office/drawing/2014/main" id="{4D1E5A06-80A9-2BD2-95EC-92EA2312BD18}"/>
              </a:ext>
            </a:extLst>
          </p:cNvPr>
          <p:cNvSpPr>
            <a:spLocks noGrp="1"/>
          </p:cNvSpPr>
          <p:nvPr>
            <p:ph type="ftr" sz="quarter" idx="11"/>
          </p:nvPr>
        </p:nvSpPr>
        <p:spPr>
          <a:xfrm>
            <a:off x="4038600" y="6356350"/>
            <a:ext cx="4114800" cy="365125"/>
          </a:xfrm>
          <a:prstGeom prst="rect">
            <a:avLst/>
          </a:prstGeom>
        </p:spPr>
        <p:txBody>
          <a:bodyPr/>
          <a:lstStyle/>
          <a:p>
            <a:r>
              <a:rPr lang="en-US" dirty="0"/>
              <a:t>2024 RAMS –Tutorial Session# – Last Name</a:t>
            </a:r>
          </a:p>
        </p:txBody>
      </p:sp>
      <p:sp>
        <p:nvSpPr>
          <p:cNvPr id="6" name="Slide Number Placeholder 5">
            <a:extLst>
              <a:ext uri="{FF2B5EF4-FFF2-40B4-BE49-F238E27FC236}">
                <a16:creationId xmlns:a16="http://schemas.microsoft.com/office/drawing/2014/main" id="{649056AA-E922-FD53-2D25-EAE9515B8C12}"/>
              </a:ext>
            </a:extLst>
          </p:cNvPr>
          <p:cNvSpPr>
            <a:spLocks noGrp="1"/>
          </p:cNvSpPr>
          <p:nvPr>
            <p:ph type="sldNum" sz="quarter" idx="12"/>
          </p:nvPr>
        </p:nvSpPr>
        <p:spPr>
          <a:xfrm>
            <a:off x="8610600" y="6356350"/>
            <a:ext cx="2743200" cy="365125"/>
          </a:xfrm>
          <a:prstGeom prst="rect">
            <a:avLst/>
          </a:prstGeom>
        </p:spPr>
        <p:txBody>
          <a:bodyPr/>
          <a:lstStyle/>
          <a:p>
            <a:fld id="{C70610F4-5E3C-4E2B-8D6E-C7479FB620AE}" type="slidenum">
              <a:rPr lang="en-US" smtClean="0"/>
              <a:t>‹#›</a:t>
            </a:fld>
            <a:endParaRPr lang="en-US" dirty="0"/>
          </a:p>
        </p:txBody>
      </p:sp>
    </p:spTree>
    <p:extLst>
      <p:ext uri="{BB962C8B-B14F-4D97-AF65-F5344CB8AC3E}">
        <p14:creationId xmlns:p14="http://schemas.microsoft.com/office/powerpoint/2010/main" val="96503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7C7BB4-2CA5-A191-A0E6-BEFB607D95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F9F753-CD45-E781-11B3-F17FE12C9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5B57E-7A58-F73B-7E8D-D4649B72D7B5}"/>
              </a:ext>
            </a:extLst>
          </p:cNvPr>
          <p:cNvSpPr>
            <a:spLocks noGrp="1"/>
          </p:cNvSpPr>
          <p:nvPr>
            <p:ph type="dt" sz="half" idx="10"/>
          </p:nvPr>
        </p:nvSpPr>
        <p:spPr>
          <a:xfrm>
            <a:off x="838200" y="6356350"/>
            <a:ext cx="2743200" cy="365125"/>
          </a:xfrm>
          <a:prstGeom prst="rect">
            <a:avLst/>
          </a:prstGeom>
        </p:spPr>
        <p:txBody>
          <a:bodyPr/>
          <a:lstStyle>
            <a:lvl1pPr>
              <a:defRPr>
                <a:solidFill>
                  <a:srgbClr val="FF0000"/>
                </a:solidFill>
              </a:defRPr>
            </a:lvl1pPr>
          </a:lstStyle>
          <a:p>
            <a:endParaRPr lang="en-US" dirty="0">
              <a:solidFill>
                <a:srgbClr val="FF0000"/>
              </a:solidFill>
            </a:endParaRPr>
          </a:p>
        </p:txBody>
      </p:sp>
      <p:sp>
        <p:nvSpPr>
          <p:cNvPr id="5" name="Footer Placeholder 4">
            <a:extLst>
              <a:ext uri="{FF2B5EF4-FFF2-40B4-BE49-F238E27FC236}">
                <a16:creationId xmlns:a16="http://schemas.microsoft.com/office/drawing/2014/main" id="{7FE5CEDD-3C52-D041-7996-58243B300AE0}"/>
              </a:ext>
            </a:extLst>
          </p:cNvPr>
          <p:cNvSpPr>
            <a:spLocks noGrp="1"/>
          </p:cNvSpPr>
          <p:nvPr>
            <p:ph type="ftr" sz="quarter" idx="11"/>
          </p:nvPr>
        </p:nvSpPr>
        <p:spPr>
          <a:xfrm>
            <a:off x="4038600" y="6356350"/>
            <a:ext cx="4114800" cy="365125"/>
          </a:xfrm>
          <a:prstGeom prst="rect">
            <a:avLst/>
          </a:prstGeom>
        </p:spPr>
        <p:txBody>
          <a:bodyPr/>
          <a:lstStyle/>
          <a:p>
            <a:r>
              <a:rPr lang="en-US" dirty="0"/>
              <a:t>2024 RAMS –Tutorial Session# – Last Name</a:t>
            </a:r>
          </a:p>
        </p:txBody>
      </p:sp>
      <p:sp>
        <p:nvSpPr>
          <p:cNvPr id="6" name="Slide Number Placeholder 5">
            <a:extLst>
              <a:ext uri="{FF2B5EF4-FFF2-40B4-BE49-F238E27FC236}">
                <a16:creationId xmlns:a16="http://schemas.microsoft.com/office/drawing/2014/main" id="{8BD53984-9006-050D-1F3B-A393A790C985}"/>
              </a:ext>
            </a:extLst>
          </p:cNvPr>
          <p:cNvSpPr>
            <a:spLocks noGrp="1"/>
          </p:cNvSpPr>
          <p:nvPr>
            <p:ph type="sldNum" sz="quarter" idx="12"/>
          </p:nvPr>
        </p:nvSpPr>
        <p:spPr>
          <a:xfrm>
            <a:off x="8610600" y="6356350"/>
            <a:ext cx="2743200" cy="365125"/>
          </a:xfrm>
          <a:prstGeom prst="rect">
            <a:avLst/>
          </a:prstGeom>
        </p:spPr>
        <p:txBody>
          <a:bodyPr/>
          <a:lstStyle/>
          <a:p>
            <a:fld id="{C70610F4-5E3C-4E2B-8D6E-C7479FB620AE}" type="slidenum">
              <a:rPr lang="en-US" smtClean="0"/>
              <a:t>‹#›</a:t>
            </a:fld>
            <a:endParaRPr lang="en-US" dirty="0"/>
          </a:p>
        </p:txBody>
      </p:sp>
    </p:spTree>
    <p:extLst>
      <p:ext uri="{BB962C8B-B14F-4D97-AF65-F5344CB8AC3E}">
        <p14:creationId xmlns:p14="http://schemas.microsoft.com/office/powerpoint/2010/main" val="302016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11F4-CEFF-C305-631A-69C2E104E386}"/>
              </a:ext>
            </a:extLst>
          </p:cNvPr>
          <p:cNvSpPr>
            <a:spLocks noGrp="1"/>
          </p:cNvSpPr>
          <p:nvPr>
            <p:ph type="title"/>
          </p:nvPr>
        </p:nvSpPr>
        <p:spPr>
          <a:xfrm>
            <a:off x="689810" y="589715"/>
            <a:ext cx="10663990" cy="1325563"/>
          </a:xfrm>
        </p:spPr>
        <p:txBody>
          <a:bodyPr anchor="t">
            <a:normAutofit/>
          </a:bodyPr>
          <a:lstStyle>
            <a:lvl1pPr>
              <a:defRPr kumimoji="0" lang="en-US" sz="3600" b="0" i="0" u="none" strike="noStrike" kern="1200" cap="none" spc="0" normalizeH="0" baseline="0" dirty="0">
                <a:ln>
                  <a:noFill/>
                </a:ln>
                <a:solidFill>
                  <a:srgbClr val="FF0000"/>
                </a:solidFill>
                <a:effectLst/>
                <a:uLnTx/>
                <a:uFillTx/>
                <a:latin typeface="Times New Roman"/>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title style</a:t>
            </a:r>
          </a:p>
        </p:txBody>
      </p:sp>
      <p:sp>
        <p:nvSpPr>
          <p:cNvPr id="3" name="Content Placeholder 2">
            <a:extLst>
              <a:ext uri="{FF2B5EF4-FFF2-40B4-BE49-F238E27FC236}">
                <a16:creationId xmlns:a16="http://schemas.microsoft.com/office/drawing/2014/main" id="{3B728C2C-D374-1A74-B8E5-42574EA87FE1}"/>
              </a:ext>
            </a:extLst>
          </p:cNvPr>
          <p:cNvSpPr>
            <a:spLocks noGrp="1"/>
          </p:cNvSpPr>
          <p:nvPr>
            <p:ph idx="1"/>
          </p:nvPr>
        </p:nvSpPr>
        <p:spPr>
          <a:xfrm>
            <a:off x="838200" y="2079875"/>
            <a:ext cx="10515600" cy="4088131"/>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reeform 7">
            <a:extLst>
              <a:ext uri="{FF2B5EF4-FFF2-40B4-BE49-F238E27FC236}">
                <a16:creationId xmlns:a16="http://schemas.microsoft.com/office/drawing/2014/main" id="{8231CC03-210E-3D34-8266-F1EA997B0B83}"/>
              </a:ext>
            </a:extLst>
          </p:cNvPr>
          <p:cNvSpPr>
            <a:spLocks noChangeArrowheads="1"/>
          </p:cNvSpPr>
          <p:nvPr userDrawn="1"/>
        </p:nvSpPr>
        <p:spPr bwMode="auto">
          <a:xfrm>
            <a:off x="441158" y="425118"/>
            <a:ext cx="10571747"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 name="TextBox 8">
            <a:extLst>
              <a:ext uri="{FF2B5EF4-FFF2-40B4-BE49-F238E27FC236}">
                <a16:creationId xmlns:a16="http://schemas.microsoft.com/office/drawing/2014/main" id="{53E84D41-5E68-509B-9655-3C9085C6002A}"/>
              </a:ext>
            </a:extLst>
          </p:cNvPr>
          <p:cNvSpPr txBox="1"/>
          <p:nvPr userDrawn="1"/>
        </p:nvSpPr>
        <p:spPr>
          <a:xfrm>
            <a:off x="4095180" y="6248216"/>
            <a:ext cx="3264035" cy="338554"/>
          </a:xfrm>
          <a:prstGeom prst="rect">
            <a:avLst/>
          </a:prstGeom>
          <a:noFill/>
        </p:spPr>
        <p:txBody>
          <a:bodyPr wrap="none" rtlCol="0">
            <a:spAutoFit/>
          </a:bodyPr>
          <a:lstStyle/>
          <a:p>
            <a:pPr fontAlgn="base">
              <a:spcBef>
                <a:spcPct val="50000"/>
              </a:spcBef>
              <a:spcAft>
                <a:spcPct val="0"/>
              </a:spcAft>
              <a:defRPr/>
            </a:pPr>
            <a:r>
              <a:rPr lang="en-US" altLang="en-US" sz="1600" dirty="0">
                <a:solidFill>
                  <a:srgbClr val="FF0000"/>
                </a:solidFill>
                <a:latin typeface="Times New Roman" panose="02020603050405020304" pitchFamily="18" charset="0"/>
              </a:rPr>
              <a:t>2027 RAMS – Session# – Last Name</a:t>
            </a:r>
          </a:p>
        </p:txBody>
      </p:sp>
      <p:sp>
        <p:nvSpPr>
          <p:cNvPr id="11" name="Slide Number Placeholder 5">
            <a:extLst>
              <a:ext uri="{FF2B5EF4-FFF2-40B4-BE49-F238E27FC236}">
                <a16:creationId xmlns:a16="http://schemas.microsoft.com/office/drawing/2014/main" id="{549832FC-0D13-E3D6-F7FF-5981DE2115E6}"/>
              </a:ext>
            </a:extLst>
          </p:cNvPr>
          <p:cNvSpPr txBox="1">
            <a:spLocks/>
          </p:cNvSpPr>
          <p:nvPr userDrawn="1"/>
        </p:nvSpPr>
        <p:spPr>
          <a:xfrm>
            <a:off x="9180091" y="62761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0070C0"/>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FF0000"/>
              </a:solidFill>
            </a:endParaRPr>
          </a:p>
        </p:txBody>
      </p:sp>
      <p:sp>
        <p:nvSpPr>
          <p:cNvPr id="5" name="Slide Number Placeholder 4">
            <a:extLst>
              <a:ext uri="{FF2B5EF4-FFF2-40B4-BE49-F238E27FC236}">
                <a16:creationId xmlns:a16="http://schemas.microsoft.com/office/drawing/2014/main" id="{04521EFB-A7C6-6806-981A-128C44B2D7CF}"/>
              </a:ext>
            </a:extLst>
          </p:cNvPr>
          <p:cNvSpPr>
            <a:spLocks noGrp="1"/>
          </p:cNvSpPr>
          <p:nvPr>
            <p:ph type="sldNum" sz="quarter" idx="11"/>
          </p:nvPr>
        </p:nvSpPr>
        <p:spPr/>
        <p:txBody>
          <a:bodyPr/>
          <a:lstStyle>
            <a:lvl1pPr>
              <a:defRPr>
                <a:solidFill>
                  <a:srgbClr val="FF0000"/>
                </a:solidFill>
              </a:defRPr>
            </a:lvl1pPr>
          </a:lstStyle>
          <a:p>
            <a:fld id="{C70610F4-5E3C-4E2B-8D6E-C7479FB620AE}" type="slidenum">
              <a:rPr lang="en-US" smtClean="0"/>
              <a:pPr/>
              <a:t>‹#›</a:t>
            </a:fld>
            <a:endParaRPr lang="en-US" dirty="0">
              <a:solidFill>
                <a:srgbClr val="FF0000"/>
              </a:solidFill>
            </a:endParaRPr>
          </a:p>
        </p:txBody>
      </p:sp>
    </p:spTree>
    <p:extLst>
      <p:ext uri="{BB962C8B-B14F-4D97-AF65-F5344CB8AC3E}">
        <p14:creationId xmlns:p14="http://schemas.microsoft.com/office/powerpoint/2010/main" val="295293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4136-1865-4A02-E046-7EE435C100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434705-72B5-A53B-E9E5-103E17B7F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D18978-6E85-8329-74B7-3E40B57DDC4F}"/>
              </a:ext>
            </a:extLst>
          </p:cNvPr>
          <p:cNvSpPr>
            <a:spLocks noGrp="1"/>
          </p:cNvSpPr>
          <p:nvPr>
            <p:ph type="dt" sz="half" idx="10"/>
          </p:nvPr>
        </p:nvSpPr>
        <p:spPr>
          <a:xfrm>
            <a:off x="838200" y="6356350"/>
            <a:ext cx="2743200" cy="365125"/>
          </a:xfrm>
          <a:prstGeom prst="rect">
            <a:avLst/>
          </a:prstGeom>
        </p:spPr>
        <p:txBody>
          <a:bodyPr/>
          <a:lstStyle>
            <a:lvl1pPr>
              <a:defRPr>
                <a:solidFill>
                  <a:srgbClr val="FF0000"/>
                </a:solidFill>
              </a:defRPr>
            </a:lvl1pPr>
          </a:lstStyle>
          <a:p>
            <a:endParaRPr lang="en-US" dirty="0">
              <a:solidFill>
                <a:srgbClr val="FF0000"/>
              </a:solidFill>
            </a:endParaRPr>
          </a:p>
        </p:txBody>
      </p:sp>
      <p:sp>
        <p:nvSpPr>
          <p:cNvPr id="5" name="Footer Placeholder 4">
            <a:extLst>
              <a:ext uri="{FF2B5EF4-FFF2-40B4-BE49-F238E27FC236}">
                <a16:creationId xmlns:a16="http://schemas.microsoft.com/office/drawing/2014/main" id="{56ADAFFE-143E-EC63-8C50-6C3B85F77EAF}"/>
              </a:ext>
            </a:extLst>
          </p:cNvPr>
          <p:cNvSpPr>
            <a:spLocks noGrp="1"/>
          </p:cNvSpPr>
          <p:nvPr>
            <p:ph type="ftr" sz="quarter" idx="11"/>
          </p:nvPr>
        </p:nvSpPr>
        <p:spPr>
          <a:xfrm>
            <a:off x="4038600" y="6356350"/>
            <a:ext cx="4114800" cy="365125"/>
          </a:xfrm>
          <a:prstGeom prst="rect">
            <a:avLst/>
          </a:prstGeom>
        </p:spPr>
        <p:txBody>
          <a:bodyPr/>
          <a:lstStyle/>
          <a:p>
            <a:r>
              <a:rPr lang="en-US" dirty="0"/>
              <a:t>2027 RAMS –Tutorial Session# – Last Name</a:t>
            </a:r>
          </a:p>
        </p:txBody>
      </p:sp>
      <p:sp>
        <p:nvSpPr>
          <p:cNvPr id="6" name="Slide Number Placeholder 5">
            <a:extLst>
              <a:ext uri="{FF2B5EF4-FFF2-40B4-BE49-F238E27FC236}">
                <a16:creationId xmlns:a16="http://schemas.microsoft.com/office/drawing/2014/main" id="{379AA594-F9A3-717A-323D-3398524C60C2}"/>
              </a:ext>
            </a:extLst>
          </p:cNvPr>
          <p:cNvSpPr>
            <a:spLocks noGrp="1"/>
          </p:cNvSpPr>
          <p:nvPr>
            <p:ph type="sldNum" sz="quarter" idx="12"/>
          </p:nvPr>
        </p:nvSpPr>
        <p:spPr>
          <a:xfrm>
            <a:off x="8610600" y="6356350"/>
            <a:ext cx="2743200" cy="365125"/>
          </a:xfrm>
          <a:prstGeom prst="rect">
            <a:avLst/>
          </a:prstGeom>
        </p:spPr>
        <p:txBody>
          <a:bodyPr/>
          <a:lstStyle>
            <a:lvl1pPr>
              <a:defRPr>
                <a:solidFill>
                  <a:srgbClr val="FF0000"/>
                </a:solidFill>
              </a:defRPr>
            </a:lvl1pPr>
          </a:lstStyle>
          <a:p>
            <a:fld id="{C70610F4-5E3C-4E2B-8D6E-C7479FB620AE}" type="slidenum">
              <a:rPr lang="en-US" smtClean="0"/>
              <a:pPr/>
              <a:t>‹#›</a:t>
            </a:fld>
            <a:endParaRPr lang="en-US" dirty="0"/>
          </a:p>
        </p:txBody>
      </p:sp>
    </p:spTree>
    <p:extLst>
      <p:ext uri="{BB962C8B-B14F-4D97-AF65-F5344CB8AC3E}">
        <p14:creationId xmlns:p14="http://schemas.microsoft.com/office/powerpoint/2010/main" val="143400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7C11-BCA8-A7AF-24F1-1138D5173E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F420C4-0E65-95E8-DFB0-B1C6AAD47D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9237FE-B1D6-CAC6-4F2F-E126665129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263C12-DCD7-46D4-EF6D-7BA168982FF9}"/>
              </a:ext>
            </a:extLst>
          </p:cNvPr>
          <p:cNvSpPr>
            <a:spLocks noGrp="1"/>
          </p:cNvSpPr>
          <p:nvPr>
            <p:ph type="dt" sz="half" idx="10"/>
          </p:nvPr>
        </p:nvSpPr>
        <p:spPr>
          <a:xfrm>
            <a:off x="838200" y="6356350"/>
            <a:ext cx="2743200" cy="365125"/>
          </a:xfrm>
          <a:prstGeom prst="rect">
            <a:avLst/>
          </a:prstGeom>
        </p:spPr>
        <p:txBody>
          <a:bodyPr/>
          <a:lstStyle>
            <a:lvl1pPr>
              <a:defRPr>
                <a:solidFill>
                  <a:srgbClr val="FF0000"/>
                </a:solidFill>
              </a:defRPr>
            </a:lvl1pPr>
          </a:lstStyle>
          <a:p>
            <a:endParaRPr lang="en-US" dirty="0">
              <a:solidFill>
                <a:srgbClr val="FF0000"/>
              </a:solidFill>
            </a:endParaRPr>
          </a:p>
        </p:txBody>
      </p:sp>
      <p:sp>
        <p:nvSpPr>
          <p:cNvPr id="6" name="Footer Placeholder 5">
            <a:extLst>
              <a:ext uri="{FF2B5EF4-FFF2-40B4-BE49-F238E27FC236}">
                <a16:creationId xmlns:a16="http://schemas.microsoft.com/office/drawing/2014/main" id="{5275CC60-1220-8B88-33BB-6EDA046E7087}"/>
              </a:ext>
            </a:extLst>
          </p:cNvPr>
          <p:cNvSpPr>
            <a:spLocks noGrp="1"/>
          </p:cNvSpPr>
          <p:nvPr>
            <p:ph type="ftr" sz="quarter" idx="11"/>
          </p:nvPr>
        </p:nvSpPr>
        <p:spPr>
          <a:xfrm>
            <a:off x="4038600" y="6356350"/>
            <a:ext cx="4114800" cy="365125"/>
          </a:xfrm>
          <a:prstGeom prst="rect">
            <a:avLst/>
          </a:prstGeom>
        </p:spPr>
        <p:txBody>
          <a:bodyPr/>
          <a:lstStyle/>
          <a:p>
            <a:r>
              <a:rPr lang="en-US" dirty="0"/>
              <a:t>2027 RAMS –Tutorial Session# – Last Name</a:t>
            </a:r>
          </a:p>
        </p:txBody>
      </p:sp>
      <p:sp>
        <p:nvSpPr>
          <p:cNvPr id="7" name="Slide Number Placeholder 6">
            <a:extLst>
              <a:ext uri="{FF2B5EF4-FFF2-40B4-BE49-F238E27FC236}">
                <a16:creationId xmlns:a16="http://schemas.microsoft.com/office/drawing/2014/main" id="{9CA7CB47-0471-4411-2678-66497B0A296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FF0000"/>
                </a:solidFill>
              </a:defRPr>
            </a:lvl1pPr>
          </a:lstStyle>
          <a:p>
            <a:fld id="{C70610F4-5E3C-4E2B-8D6E-C7479FB620AE}" type="slidenum">
              <a:rPr lang="en-US" smtClean="0"/>
              <a:pPr/>
              <a:t>‹#›</a:t>
            </a:fld>
            <a:endParaRPr lang="en-US" dirty="0"/>
          </a:p>
        </p:txBody>
      </p:sp>
    </p:spTree>
    <p:extLst>
      <p:ext uri="{BB962C8B-B14F-4D97-AF65-F5344CB8AC3E}">
        <p14:creationId xmlns:p14="http://schemas.microsoft.com/office/powerpoint/2010/main" val="11011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E73F6-0A0C-FE5E-DFFE-2F7DD8047D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DEF2F6-FDE4-34A7-D8D2-D736B1085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759C67-27BF-F94C-3E8F-C267CD23B6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17EE2-EA62-7D3E-E864-8063094E7A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DF58CD-9337-9DB1-CEDB-FC2236C27E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BA0E6D-3A8A-D23C-41BC-2D6A907E88CE}"/>
              </a:ext>
            </a:extLst>
          </p:cNvPr>
          <p:cNvSpPr>
            <a:spLocks noGrp="1"/>
          </p:cNvSpPr>
          <p:nvPr>
            <p:ph type="dt" sz="half" idx="10"/>
          </p:nvPr>
        </p:nvSpPr>
        <p:spPr>
          <a:xfrm>
            <a:off x="838200" y="6356350"/>
            <a:ext cx="2743200" cy="365125"/>
          </a:xfrm>
          <a:prstGeom prst="rect">
            <a:avLst/>
          </a:prstGeom>
        </p:spPr>
        <p:txBody>
          <a:bodyPr/>
          <a:lstStyle>
            <a:lvl1pPr>
              <a:defRPr>
                <a:solidFill>
                  <a:srgbClr val="FF0000"/>
                </a:solidFill>
              </a:defRPr>
            </a:lvl1pPr>
          </a:lstStyle>
          <a:p>
            <a:endParaRPr lang="en-US" dirty="0">
              <a:solidFill>
                <a:srgbClr val="FF0000"/>
              </a:solidFill>
            </a:endParaRPr>
          </a:p>
        </p:txBody>
      </p:sp>
      <p:sp>
        <p:nvSpPr>
          <p:cNvPr id="8" name="Footer Placeholder 7">
            <a:extLst>
              <a:ext uri="{FF2B5EF4-FFF2-40B4-BE49-F238E27FC236}">
                <a16:creationId xmlns:a16="http://schemas.microsoft.com/office/drawing/2014/main" id="{3A369ED3-114B-4026-0656-3EAB054DCF85}"/>
              </a:ext>
            </a:extLst>
          </p:cNvPr>
          <p:cNvSpPr>
            <a:spLocks noGrp="1"/>
          </p:cNvSpPr>
          <p:nvPr>
            <p:ph type="ftr" sz="quarter" idx="11"/>
          </p:nvPr>
        </p:nvSpPr>
        <p:spPr>
          <a:xfrm>
            <a:off x="4038600" y="6356350"/>
            <a:ext cx="4114800" cy="365125"/>
          </a:xfrm>
          <a:prstGeom prst="rect">
            <a:avLst/>
          </a:prstGeom>
        </p:spPr>
        <p:txBody>
          <a:bodyPr/>
          <a:lstStyle/>
          <a:p>
            <a:r>
              <a:rPr lang="en-US" dirty="0"/>
              <a:t>2027 RAMS –Tutorial Session# – Last Name</a:t>
            </a:r>
          </a:p>
        </p:txBody>
      </p:sp>
      <p:sp>
        <p:nvSpPr>
          <p:cNvPr id="9" name="Slide Number Placeholder 8">
            <a:extLst>
              <a:ext uri="{FF2B5EF4-FFF2-40B4-BE49-F238E27FC236}">
                <a16:creationId xmlns:a16="http://schemas.microsoft.com/office/drawing/2014/main" id="{D6C62E69-DE48-DE7B-67EB-52DF04C49CFD}"/>
              </a:ext>
            </a:extLst>
          </p:cNvPr>
          <p:cNvSpPr>
            <a:spLocks noGrp="1"/>
          </p:cNvSpPr>
          <p:nvPr>
            <p:ph type="sldNum" sz="quarter" idx="12"/>
          </p:nvPr>
        </p:nvSpPr>
        <p:spPr>
          <a:xfrm>
            <a:off x="8610600" y="6356350"/>
            <a:ext cx="2743200" cy="365125"/>
          </a:xfrm>
          <a:prstGeom prst="rect">
            <a:avLst/>
          </a:prstGeom>
        </p:spPr>
        <p:txBody>
          <a:bodyPr/>
          <a:lstStyle>
            <a:lvl1pPr>
              <a:defRPr>
                <a:solidFill>
                  <a:srgbClr val="FF0000"/>
                </a:solidFill>
              </a:defRPr>
            </a:lvl1pPr>
          </a:lstStyle>
          <a:p>
            <a:fld id="{C70610F4-5E3C-4E2B-8D6E-C7479FB620AE}" type="slidenum">
              <a:rPr lang="en-US" smtClean="0"/>
              <a:pPr/>
              <a:t>‹#›</a:t>
            </a:fld>
            <a:endParaRPr lang="en-US" dirty="0"/>
          </a:p>
        </p:txBody>
      </p:sp>
    </p:spTree>
    <p:extLst>
      <p:ext uri="{BB962C8B-B14F-4D97-AF65-F5344CB8AC3E}">
        <p14:creationId xmlns:p14="http://schemas.microsoft.com/office/powerpoint/2010/main" val="115307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C-B119-E217-B9C7-321DECC80B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7822FA-DE3F-3033-6CB7-0A2487D31F5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792E8E97-C1CB-3526-6845-0B9B27FEDB14}"/>
              </a:ext>
            </a:extLst>
          </p:cNvPr>
          <p:cNvSpPr>
            <a:spLocks noGrp="1"/>
          </p:cNvSpPr>
          <p:nvPr>
            <p:ph type="ftr" sz="quarter" idx="11"/>
          </p:nvPr>
        </p:nvSpPr>
        <p:spPr>
          <a:xfrm>
            <a:off x="4038600" y="6356350"/>
            <a:ext cx="4114800" cy="365125"/>
          </a:xfrm>
          <a:prstGeom prst="rect">
            <a:avLst/>
          </a:prstGeom>
        </p:spPr>
        <p:txBody>
          <a:bodyPr/>
          <a:lstStyle/>
          <a:p>
            <a:r>
              <a:rPr lang="en-US" dirty="0"/>
              <a:t>2027 RAMS –Tutorial Session# – Last Name</a:t>
            </a:r>
          </a:p>
        </p:txBody>
      </p:sp>
      <p:sp>
        <p:nvSpPr>
          <p:cNvPr id="5" name="Slide Number Placeholder 4">
            <a:extLst>
              <a:ext uri="{FF2B5EF4-FFF2-40B4-BE49-F238E27FC236}">
                <a16:creationId xmlns:a16="http://schemas.microsoft.com/office/drawing/2014/main" id="{90D6EA13-D457-3914-3211-522FA122F9C3}"/>
              </a:ext>
            </a:extLst>
          </p:cNvPr>
          <p:cNvSpPr>
            <a:spLocks noGrp="1"/>
          </p:cNvSpPr>
          <p:nvPr>
            <p:ph type="sldNum" sz="quarter" idx="12"/>
          </p:nvPr>
        </p:nvSpPr>
        <p:spPr>
          <a:xfrm>
            <a:off x="8610600" y="6356350"/>
            <a:ext cx="2743200" cy="365125"/>
          </a:xfrm>
          <a:prstGeom prst="rect">
            <a:avLst/>
          </a:prstGeom>
        </p:spPr>
        <p:txBody>
          <a:bodyPr/>
          <a:lstStyle/>
          <a:p>
            <a:fld id="{C70610F4-5E3C-4E2B-8D6E-C7479FB620AE}" type="slidenum">
              <a:rPr lang="en-US" smtClean="0"/>
              <a:t>‹#›</a:t>
            </a:fld>
            <a:endParaRPr lang="en-US" dirty="0"/>
          </a:p>
        </p:txBody>
      </p:sp>
    </p:spTree>
    <p:extLst>
      <p:ext uri="{BB962C8B-B14F-4D97-AF65-F5344CB8AC3E}">
        <p14:creationId xmlns:p14="http://schemas.microsoft.com/office/powerpoint/2010/main" val="2917054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46421D-B20C-3764-65B5-935B68898BC7}"/>
              </a:ext>
            </a:extLst>
          </p:cNvPr>
          <p:cNvSpPr>
            <a:spLocks noGrp="1"/>
          </p:cNvSpPr>
          <p:nvPr>
            <p:ph type="dt" sz="half" idx="10"/>
          </p:nvPr>
        </p:nvSpPr>
        <p:spPr>
          <a:xfrm>
            <a:off x="838200" y="6356350"/>
            <a:ext cx="2743200" cy="365125"/>
          </a:xfrm>
          <a:prstGeom prst="rect">
            <a:avLst/>
          </a:prstGeom>
        </p:spPr>
        <p:txBody>
          <a:bodyPr/>
          <a:lstStyle>
            <a:lvl1pPr>
              <a:defRPr>
                <a:solidFill>
                  <a:srgbClr val="FF0000"/>
                </a:solidFill>
              </a:defRPr>
            </a:lvl1pPr>
          </a:lstStyle>
          <a:p>
            <a:endParaRPr lang="en-US" dirty="0">
              <a:solidFill>
                <a:srgbClr val="FF0000"/>
              </a:solidFill>
            </a:endParaRPr>
          </a:p>
        </p:txBody>
      </p:sp>
      <p:sp>
        <p:nvSpPr>
          <p:cNvPr id="3" name="Footer Placeholder 2">
            <a:extLst>
              <a:ext uri="{FF2B5EF4-FFF2-40B4-BE49-F238E27FC236}">
                <a16:creationId xmlns:a16="http://schemas.microsoft.com/office/drawing/2014/main" id="{D5E6A92C-1CF7-3E55-74A1-21A8AB7AE2AF}"/>
              </a:ext>
            </a:extLst>
          </p:cNvPr>
          <p:cNvSpPr>
            <a:spLocks noGrp="1"/>
          </p:cNvSpPr>
          <p:nvPr>
            <p:ph type="ftr" sz="quarter" idx="11"/>
          </p:nvPr>
        </p:nvSpPr>
        <p:spPr>
          <a:xfrm>
            <a:off x="4038600" y="6356350"/>
            <a:ext cx="4114800" cy="365125"/>
          </a:xfrm>
          <a:prstGeom prst="rect">
            <a:avLst/>
          </a:prstGeom>
        </p:spPr>
        <p:txBody>
          <a:bodyPr/>
          <a:lstStyle/>
          <a:p>
            <a:r>
              <a:rPr lang="en-US" dirty="0"/>
              <a:t>2027 RAMS –Tutorial Session# – Last Name</a:t>
            </a:r>
          </a:p>
        </p:txBody>
      </p:sp>
      <p:sp>
        <p:nvSpPr>
          <p:cNvPr id="4" name="Slide Number Placeholder 3">
            <a:extLst>
              <a:ext uri="{FF2B5EF4-FFF2-40B4-BE49-F238E27FC236}">
                <a16:creationId xmlns:a16="http://schemas.microsoft.com/office/drawing/2014/main" id="{1BDDD159-9A60-5668-A6CD-C40A0FAC5445}"/>
              </a:ext>
            </a:extLst>
          </p:cNvPr>
          <p:cNvSpPr>
            <a:spLocks noGrp="1"/>
          </p:cNvSpPr>
          <p:nvPr>
            <p:ph type="sldNum" sz="quarter" idx="12"/>
          </p:nvPr>
        </p:nvSpPr>
        <p:spPr>
          <a:xfrm>
            <a:off x="8610600" y="6356350"/>
            <a:ext cx="2743200" cy="365125"/>
          </a:xfrm>
          <a:prstGeom prst="rect">
            <a:avLst/>
          </a:prstGeom>
        </p:spPr>
        <p:txBody>
          <a:bodyPr/>
          <a:lstStyle>
            <a:lvl1pPr>
              <a:defRPr>
                <a:solidFill>
                  <a:srgbClr val="FF0000"/>
                </a:solidFill>
              </a:defRPr>
            </a:lvl1pPr>
          </a:lstStyle>
          <a:p>
            <a:fld id="{C70610F4-5E3C-4E2B-8D6E-C7479FB620AE}" type="slidenum">
              <a:rPr lang="en-US" smtClean="0"/>
              <a:pPr/>
              <a:t>‹#›</a:t>
            </a:fld>
            <a:endParaRPr lang="en-US" dirty="0"/>
          </a:p>
        </p:txBody>
      </p:sp>
    </p:spTree>
    <p:extLst>
      <p:ext uri="{BB962C8B-B14F-4D97-AF65-F5344CB8AC3E}">
        <p14:creationId xmlns:p14="http://schemas.microsoft.com/office/powerpoint/2010/main" val="222111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3CCB-9434-2008-07FC-D508342513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690430-8645-2EA8-C3C0-0EE3C2F24D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9D2C02-0471-DDE8-688C-A1A08B497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9BE945-A271-A539-3CE4-670316EA90C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D82F762E-A0C2-227A-9AFA-EB7778F54173}"/>
              </a:ext>
            </a:extLst>
          </p:cNvPr>
          <p:cNvSpPr>
            <a:spLocks noGrp="1"/>
          </p:cNvSpPr>
          <p:nvPr>
            <p:ph type="ftr" sz="quarter" idx="11"/>
          </p:nvPr>
        </p:nvSpPr>
        <p:spPr>
          <a:xfrm>
            <a:off x="4038600" y="6356350"/>
            <a:ext cx="4114800" cy="365125"/>
          </a:xfrm>
          <a:prstGeom prst="rect">
            <a:avLst/>
          </a:prstGeom>
        </p:spPr>
        <p:txBody>
          <a:bodyPr/>
          <a:lstStyle/>
          <a:p>
            <a:r>
              <a:rPr lang="en-US" dirty="0"/>
              <a:t>2027 RAMS –Tutorial Session# – Last Name</a:t>
            </a:r>
          </a:p>
        </p:txBody>
      </p:sp>
      <p:sp>
        <p:nvSpPr>
          <p:cNvPr id="7" name="Slide Number Placeholder 6">
            <a:extLst>
              <a:ext uri="{FF2B5EF4-FFF2-40B4-BE49-F238E27FC236}">
                <a16:creationId xmlns:a16="http://schemas.microsoft.com/office/drawing/2014/main" id="{6E250F9E-A2E3-891F-DA40-91C9EC4C31F2}"/>
              </a:ext>
            </a:extLst>
          </p:cNvPr>
          <p:cNvSpPr>
            <a:spLocks noGrp="1"/>
          </p:cNvSpPr>
          <p:nvPr>
            <p:ph type="sldNum" sz="quarter" idx="12"/>
          </p:nvPr>
        </p:nvSpPr>
        <p:spPr>
          <a:xfrm>
            <a:off x="8610600" y="6356350"/>
            <a:ext cx="2743200" cy="365125"/>
          </a:xfrm>
          <a:prstGeom prst="rect">
            <a:avLst/>
          </a:prstGeom>
        </p:spPr>
        <p:txBody>
          <a:bodyPr/>
          <a:lstStyle>
            <a:lvl1pPr>
              <a:defRPr>
                <a:solidFill>
                  <a:srgbClr val="FF0000"/>
                </a:solidFill>
              </a:defRPr>
            </a:lvl1pPr>
          </a:lstStyle>
          <a:p>
            <a:fld id="{C70610F4-5E3C-4E2B-8D6E-C7479FB620AE}" type="slidenum">
              <a:rPr lang="en-US" smtClean="0"/>
              <a:pPr/>
              <a:t>‹#›</a:t>
            </a:fld>
            <a:endParaRPr lang="en-US" dirty="0"/>
          </a:p>
        </p:txBody>
      </p:sp>
    </p:spTree>
    <p:extLst>
      <p:ext uri="{BB962C8B-B14F-4D97-AF65-F5344CB8AC3E}">
        <p14:creationId xmlns:p14="http://schemas.microsoft.com/office/powerpoint/2010/main" val="582192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BFBD-F860-F1AD-ACB2-AA3FEC84B1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87C8DD-E1C4-F38E-7468-FD42AEAC26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19E38FB-388C-EC08-CAE8-9AAFE783F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487402-6B73-1187-C9AD-FE2F533A6DC2}"/>
              </a:ext>
            </a:extLst>
          </p:cNvPr>
          <p:cNvSpPr>
            <a:spLocks noGrp="1"/>
          </p:cNvSpPr>
          <p:nvPr>
            <p:ph type="dt" sz="half" idx="10"/>
          </p:nvPr>
        </p:nvSpPr>
        <p:spPr>
          <a:xfrm>
            <a:off x="838200" y="6356350"/>
            <a:ext cx="2743200" cy="365125"/>
          </a:xfrm>
          <a:prstGeom prst="rect">
            <a:avLst/>
          </a:prstGeom>
        </p:spPr>
        <p:txBody>
          <a:bodyPr/>
          <a:lstStyle>
            <a:lvl1pPr>
              <a:defRPr>
                <a:solidFill>
                  <a:srgbClr val="FF0000"/>
                </a:solidFill>
              </a:defRPr>
            </a:lvl1pPr>
          </a:lstStyle>
          <a:p>
            <a:endParaRPr lang="en-US" dirty="0">
              <a:solidFill>
                <a:srgbClr val="FF0000"/>
              </a:solidFill>
            </a:endParaRPr>
          </a:p>
        </p:txBody>
      </p:sp>
      <p:sp>
        <p:nvSpPr>
          <p:cNvPr id="6" name="Footer Placeholder 5">
            <a:extLst>
              <a:ext uri="{FF2B5EF4-FFF2-40B4-BE49-F238E27FC236}">
                <a16:creationId xmlns:a16="http://schemas.microsoft.com/office/drawing/2014/main" id="{9BD168EB-D260-02A0-1C06-974C0AFC72CB}"/>
              </a:ext>
            </a:extLst>
          </p:cNvPr>
          <p:cNvSpPr>
            <a:spLocks noGrp="1"/>
          </p:cNvSpPr>
          <p:nvPr>
            <p:ph type="ftr" sz="quarter" idx="11"/>
          </p:nvPr>
        </p:nvSpPr>
        <p:spPr>
          <a:xfrm>
            <a:off x="4038600" y="6356350"/>
            <a:ext cx="4114800" cy="365125"/>
          </a:xfrm>
          <a:prstGeom prst="rect">
            <a:avLst/>
          </a:prstGeom>
        </p:spPr>
        <p:txBody>
          <a:bodyPr/>
          <a:lstStyle/>
          <a:p>
            <a:r>
              <a:rPr lang="en-US" dirty="0"/>
              <a:t>2024 RAMS –Tutorial Session# – Last Name</a:t>
            </a:r>
          </a:p>
        </p:txBody>
      </p:sp>
      <p:sp>
        <p:nvSpPr>
          <p:cNvPr id="7" name="Slide Number Placeholder 6">
            <a:extLst>
              <a:ext uri="{FF2B5EF4-FFF2-40B4-BE49-F238E27FC236}">
                <a16:creationId xmlns:a16="http://schemas.microsoft.com/office/drawing/2014/main" id="{6376BAF1-C080-6E5F-FFF4-F36EB63707B2}"/>
              </a:ext>
            </a:extLst>
          </p:cNvPr>
          <p:cNvSpPr>
            <a:spLocks noGrp="1"/>
          </p:cNvSpPr>
          <p:nvPr>
            <p:ph type="sldNum" sz="quarter" idx="12"/>
          </p:nvPr>
        </p:nvSpPr>
        <p:spPr>
          <a:xfrm>
            <a:off x="8610600" y="6356350"/>
            <a:ext cx="2743200" cy="365125"/>
          </a:xfrm>
          <a:prstGeom prst="rect">
            <a:avLst/>
          </a:prstGeom>
        </p:spPr>
        <p:txBody>
          <a:bodyPr/>
          <a:lstStyle/>
          <a:p>
            <a:fld id="{C70610F4-5E3C-4E2B-8D6E-C7479FB620AE}" type="slidenum">
              <a:rPr lang="en-US" smtClean="0"/>
              <a:t>‹#›</a:t>
            </a:fld>
            <a:endParaRPr lang="en-US" dirty="0"/>
          </a:p>
        </p:txBody>
      </p:sp>
    </p:spTree>
    <p:extLst>
      <p:ext uri="{BB962C8B-B14F-4D97-AF65-F5344CB8AC3E}">
        <p14:creationId xmlns:p14="http://schemas.microsoft.com/office/powerpoint/2010/main" val="423856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8D68D8-5308-C5A4-A652-F24B3D2134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9D0A8B-C29F-B38B-18BE-AB72BDF305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5FC5D72-266D-C97F-2275-39903CB88B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rgbClr val="FF0000"/>
                </a:solidFill>
              </a:defRPr>
            </a:lvl1pPr>
          </a:lstStyle>
          <a:p>
            <a:pPr fontAlgn="base">
              <a:spcBef>
                <a:spcPct val="50000"/>
              </a:spcBef>
              <a:spcAft>
                <a:spcPct val="0"/>
              </a:spcAft>
              <a:defRPr/>
            </a:pPr>
            <a:r>
              <a:rPr lang="en-US" altLang="en-US" dirty="0">
                <a:latin typeface="Times New Roman" panose="02020603050405020304" pitchFamily="18" charset="0"/>
              </a:rPr>
              <a:t>2027 RAMS – Session# – Last Name</a:t>
            </a:r>
          </a:p>
        </p:txBody>
      </p:sp>
      <p:sp>
        <p:nvSpPr>
          <p:cNvPr id="6" name="Slide Number Placeholder 5">
            <a:extLst>
              <a:ext uri="{FF2B5EF4-FFF2-40B4-BE49-F238E27FC236}">
                <a16:creationId xmlns:a16="http://schemas.microsoft.com/office/drawing/2014/main" id="{A30505BC-174D-D966-E159-6F04056D87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rgbClr val="FF0000"/>
                </a:solidFill>
                <a:latin typeface="Times New Roman" panose="02020603050405020304" pitchFamily="18" charset="0"/>
                <a:cs typeface="Times New Roman" panose="02020603050405020304" pitchFamily="18" charset="0"/>
              </a:defRPr>
            </a:lvl1pPr>
          </a:lstStyle>
          <a:p>
            <a:fld id="{C70610F4-5E3C-4E2B-8D6E-C7479FB620AE}" type="slidenum">
              <a:rPr lang="en-US" smtClean="0"/>
              <a:pPr/>
              <a:t>‹#›</a:t>
            </a:fld>
            <a:endParaRPr lang="en-US" dirty="0"/>
          </a:p>
        </p:txBody>
      </p:sp>
      <p:pic>
        <p:nvPicPr>
          <p:cNvPr id="7" name="Picture 6">
            <a:extLst>
              <a:ext uri="{FF2B5EF4-FFF2-40B4-BE49-F238E27FC236}">
                <a16:creationId xmlns:a16="http://schemas.microsoft.com/office/drawing/2014/main" id="{0B184724-E32B-7746-5718-D003D82E9CCA}"/>
              </a:ext>
            </a:extLst>
          </p:cNvPr>
          <p:cNvPicPr>
            <a:picLocks noChangeAspect="1"/>
          </p:cNvPicPr>
          <p:nvPr userDrawn="1"/>
        </p:nvPicPr>
        <p:blipFill>
          <a:blip r:embed="rId13"/>
          <a:stretch>
            <a:fillRect/>
          </a:stretch>
        </p:blipFill>
        <p:spPr>
          <a:xfrm>
            <a:off x="122230" y="5998828"/>
            <a:ext cx="715970" cy="759362"/>
          </a:xfrm>
          <a:prstGeom prst="rect">
            <a:avLst/>
          </a:prstGeom>
        </p:spPr>
      </p:pic>
    </p:spTree>
    <p:extLst>
      <p:ext uri="{BB962C8B-B14F-4D97-AF65-F5344CB8AC3E}">
        <p14:creationId xmlns:p14="http://schemas.microsoft.com/office/powerpoint/2010/main" val="3423280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MjcO2ExtHso" TargetMode="External"/><Relationship Id="rId2" Type="http://schemas.openxmlformats.org/officeDocument/2006/relationships/hyperlink" Target="https://rams.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3B09BD-4E93-B2F0-D180-5848C9A9C05A}"/>
              </a:ext>
            </a:extLst>
          </p:cNvPr>
          <p:cNvSpPr>
            <a:spLocks noGrp="1" noChangeArrowheads="1"/>
          </p:cNvSpPr>
          <p:nvPr>
            <p:ph type="ctrTitle"/>
          </p:nvPr>
        </p:nvSpPr>
        <p:spPr>
          <a:xfrm>
            <a:off x="670249" y="895738"/>
            <a:ext cx="10851502" cy="821094"/>
          </a:xfrm>
        </p:spPr>
        <p:txBody>
          <a:bodyPr>
            <a:normAutofit fontScale="90000"/>
          </a:bodyPr>
          <a:lstStyle/>
          <a:p>
            <a:br>
              <a:rPr lang="en-US" dirty="0"/>
            </a:br>
            <a:br>
              <a:rPr lang="en-US" dirty="0"/>
            </a:br>
            <a:r>
              <a:rPr lang="en-US" dirty="0"/>
              <a:t> </a:t>
            </a:r>
            <a:r>
              <a:rPr lang="en-US" sz="4400" dirty="0"/>
              <a:t>Tips for Developing a High-Quality Manuscript</a:t>
            </a:r>
            <a:endParaRPr lang="en-US" altLang="en-US" sz="4800" dirty="0">
              <a:solidFill>
                <a:srgbClr val="FF0000"/>
              </a:solidFill>
              <a:latin typeface="Times New Roman"/>
              <a:cs typeface="+mj-cs"/>
            </a:endParaRPr>
          </a:p>
        </p:txBody>
      </p:sp>
    </p:spTree>
    <p:extLst>
      <p:ext uri="{BB962C8B-B14F-4D97-AF65-F5344CB8AC3E}">
        <p14:creationId xmlns:p14="http://schemas.microsoft.com/office/powerpoint/2010/main" val="1086866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36C80-2578-085C-4A17-790B1DC09E24}"/>
              </a:ext>
            </a:extLst>
          </p:cNvPr>
          <p:cNvSpPr>
            <a:spLocks noGrp="1"/>
          </p:cNvSpPr>
          <p:nvPr>
            <p:ph type="title"/>
          </p:nvPr>
        </p:nvSpPr>
        <p:spPr/>
        <p:txBody>
          <a:bodyPr/>
          <a:lstStyle/>
          <a:p>
            <a:r>
              <a:rPr lang="en-US" dirty="0"/>
              <a:t>Typical Technical Comments in Manuscripts</a:t>
            </a:r>
          </a:p>
        </p:txBody>
      </p:sp>
      <p:sp>
        <p:nvSpPr>
          <p:cNvPr id="3" name="Content Placeholder 2">
            <a:extLst>
              <a:ext uri="{FF2B5EF4-FFF2-40B4-BE49-F238E27FC236}">
                <a16:creationId xmlns:a16="http://schemas.microsoft.com/office/drawing/2014/main" id="{47B0BF4E-A68C-B547-65C2-80E4AD9A0EB7}"/>
              </a:ext>
            </a:extLst>
          </p:cNvPr>
          <p:cNvSpPr>
            <a:spLocks noGrp="1"/>
          </p:cNvSpPr>
          <p:nvPr>
            <p:ph idx="1"/>
          </p:nvPr>
        </p:nvSpPr>
        <p:spPr/>
        <p:txBody>
          <a:bodyPr>
            <a:normAutofit fontScale="85000" lnSpcReduction="10000"/>
          </a:bodyPr>
          <a:lstStyle/>
          <a:p>
            <a:r>
              <a:rPr lang="en-US" dirty="0"/>
              <a:t>Technical and appearance quality contributes to the usefulness of the paper. </a:t>
            </a:r>
          </a:p>
          <a:p>
            <a:r>
              <a:rPr lang="en-US" dirty="0"/>
              <a:t>Remember all papers after they are presented are published in IEEE Xplore for other professionals to read, reference, and use. </a:t>
            </a:r>
          </a:p>
          <a:p>
            <a:r>
              <a:rPr lang="en-US" dirty="0"/>
              <a:t>Summary and conclusions should be based on the research or data in the paper to help the RAMS attendees understand the key points of the technical content. </a:t>
            </a:r>
          </a:p>
          <a:p>
            <a:pPr lvl="1"/>
            <a:r>
              <a:rPr lang="en-US" dirty="0"/>
              <a:t>Statements have been made in the summary which were not supported by the body of the paper. </a:t>
            </a:r>
          </a:p>
          <a:p>
            <a:pPr lvl="1"/>
            <a:r>
              <a:rPr lang="en-US" dirty="0"/>
              <a:t>If not mentioned in the body of the paper, previous research may best be described or included in the introduction. </a:t>
            </a:r>
          </a:p>
          <a:p>
            <a:r>
              <a:rPr lang="en-US" dirty="0"/>
              <a:t>Describe or define parameters in each equation. </a:t>
            </a:r>
          </a:p>
          <a:p>
            <a:r>
              <a:rPr lang="en-US" dirty="0"/>
              <a:t>Ensure completeness in the body, for example stating there are three reasons why failure modes are difficult to determine, then only listing two.</a:t>
            </a:r>
          </a:p>
        </p:txBody>
      </p:sp>
      <p:sp>
        <p:nvSpPr>
          <p:cNvPr id="4" name="Slide Number Placeholder 3">
            <a:extLst>
              <a:ext uri="{FF2B5EF4-FFF2-40B4-BE49-F238E27FC236}">
                <a16:creationId xmlns:a16="http://schemas.microsoft.com/office/drawing/2014/main" id="{3DD61FF9-61B6-AD2B-1C53-0AAE0D9436B7}"/>
              </a:ext>
            </a:extLst>
          </p:cNvPr>
          <p:cNvSpPr>
            <a:spLocks noGrp="1"/>
          </p:cNvSpPr>
          <p:nvPr>
            <p:ph type="sldNum" sz="quarter" idx="11"/>
          </p:nvPr>
        </p:nvSpPr>
        <p:spPr/>
        <p:txBody>
          <a:bodyPr/>
          <a:lstStyle/>
          <a:p>
            <a:fld id="{C70610F4-5E3C-4E2B-8D6E-C7479FB620AE}" type="slidenum">
              <a:rPr lang="en-US" smtClean="0"/>
              <a:pPr/>
              <a:t>10</a:t>
            </a:fld>
            <a:endParaRPr lang="en-US" dirty="0">
              <a:solidFill>
                <a:srgbClr val="FF0000"/>
              </a:solidFill>
            </a:endParaRPr>
          </a:p>
        </p:txBody>
      </p:sp>
    </p:spTree>
    <p:extLst>
      <p:ext uri="{BB962C8B-B14F-4D97-AF65-F5344CB8AC3E}">
        <p14:creationId xmlns:p14="http://schemas.microsoft.com/office/powerpoint/2010/main" val="3536626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608CD-59A6-0FE6-24C2-9F3E5E0A4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6E8AE-E2DF-C70C-9DBD-82207F4AAB24}"/>
              </a:ext>
            </a:extLst>
          </p:cNvPr>
          <p:cNvSpPr>
            <a:spLocks noGrp="1"/>
          </p:cNvSpPr>
          <p:nvPr>
            <p:ph type="title"/>
          </p:nvPr>
        </p:nvSpPr>
        <p:spPr/>
        <p:txBody>
          <a:bodyPr/>
          <a:lstStyle/>
          <a:p>
            <a:r>
              <a:rPr lang="en-US" dirty="0"/>
              <a:t>Typical Conformance Comments in Manuscripts</a:t>
            </a:r>
          </a:p>
        </p:txBody>
      </p:sp>
      <p:sp>
        <p:nvSpPr>
          <p:cNvPr id="3" name="Content Placeholder 2">
            <a:extLst>
              <a:ext uri="{FF2B5EF4-FFF2-40B4-BE49-F238E27FC236}">
                <a16:creationId xmlns:a16="http://schemas.microsoft.com/office/drawing/2014/main" id="{939698DE-37B2-25EA-B650-B599A438FD99}"/>
              </a:ext>
            </a:extLst>
          </p:cNvPr>
          <p:cNvSpPr>
            <a:spLocks noGrp="1"/>
          </p:cNvSpPr>
          <p:nvPr>
            <p:ph idx="1"/>
          </p:nvPr>
        </p:nvSpPr>
        <p:spPr/>
        <p:txBody>
          <a:bodyPr>
            <a:normAutofit fontScale="92500" lnSpcReduction="10000"/>
          </a:bodyPr>
          <a:lstStyle/>
          <a:p>
            <a:r>
              <a:rPr lang="en-US" dirty="0"/>
              <a:t>Some of the common conformance and editorial comments include: </a:t>
            </a:r>
          </a:p>
          <a:p>
            <a:pPr lvl="1"/>
            <a:r>
              <a:rPr lang="en-US" dirty="0"/>
              <a:t>Page length exceeded (max of six pages including biography) </a:t>
            </a:r>
          </a:p>
          <a:p>
            <a:pPr lvl="1"/>
            <a:r>
              <a:rPr lang="en-US" dirty="0"/>
              <a:t>Paper does not conform to the manuscript template </a:t>
            </a:r>
          </a:p>
          <a:p>
            <a:pPr lvl="1"/>
            <a:r>
              <a:rPr lang="en-US" dirty="0"/>
              <a:t>Spacing between sections (use the template) </a:t>
            </a:r>
          </a:p>
          <a:p>
            <a:pPr lvl="1"/>
            <a:r>
              <a:rPr lang="en-US" dirty="0"/>
              <a:t>Graphics have poor image quality </a:t>
            </a:r>
          </a:p>
          <a:p>
            <a:pPr lvl="1"/>
            <a:r>
              <a:rPr lang="en-US" dirty="0"/>
              <a:t>Text in tables less than size 10 font </a:t>
            </a:r>
          </a:p>
          <a:p>
            <a:pPr lvl="1"/>
            <a:r>
              <a:rPr lang="en-US" dirty="0"/>
              <a:t>References not used in body of paper </a:t>
            </a:r>
          </a:p>
          <a:p>
            <a:pPr lvl="1"/>
            <a:r>
              <a:rPr lang="en-US" dirty="0"/>
              <a:t>References not listed when noted in paper </a:t>
            </a:r>
          </a:p>
          <a:p>
            <a:pPr lvl="1"/>
            <a:r>
              <a:rPr lang="en-US" dirty="0"/>
              <a:t>Incomplete references or not formatted per the template </a:t>
            </a:r>
          </a:p>
          <a:p>
            <a:pPr lvl="1"/>
            <a:r>
              <a:rPr lang="en-US" dirty="0"/>
              <a:t>Spell out acronyms the first time used </a:t>
            </a:r>
          </a:p>
          <a:p>
            <a:pPr lvl="1"/>
            <a:r>
              <a:rPr lang="en-US" dirty="0"/>
              <a:t>Spell and grammar check not completed </a:t>
            </a:r>
          </a:p>
          <a:p>
            <a:pPr lvl="1"/>
            <a:r>
              <a:rPr lang="en-US" dirty="0"/>
              <a:t>Incomplete sentences</a:t>
            </a:r>
          </a:p>
        </p:txBody>
      </p:sp>
      <p:sp>
        <p:nvSpPr>
          <p:cNvPr id="4" name="Slide Number Placeholder 3">
            <a:extLst>
              <a:ext uri="{FF2B5EF4-FFF2-40B4-BE49-F238E27FC236}">
                <a16:creationId xmlns:a16="http://schemas.microsoft.com/office/drawing/2014/main" id="{0DEFDE0C-14C3-0DE3-E1D6-82DD3AB8901B}"/>
              </a:ext>
            </a:extLst>
          </p:cNvPr>
          <p:cNvSpPr>
            <a:spLocks noGrp="1"/>
          </p:cNvSpPr>
          <p:nvPr>
            <p:ph type="sldNum" sz="quarter" idx="11"/>
          </p:nvPr>
        </p:nvSpPr>
        <p:spPr/>
        <p:txBody>
          <a:bodyPr/>
          <a:lstStyle/>
          <a:p>
            <a:fld id="{C70610F4-5E3C-4E2B-8D6E-C7479FB620AE}" type="slidenum">
              <a:rPr lang="en-US" smtClean="0"/>
              <a:pPr/>
              <a:t>11</a:t>
            </a:fld>
            <a:endParaRPr lang="en-US" dirty="0">
              <a:solidFill>
                <a:srgbClr val="FF0000"/>
              </a:solidFill>
            </a:endParaRPr>
          </a:p>
        </p:txBody>
      </p:sp>
    </p:spTree>
    <p:extLst>
      <p:ext uri="{BB962C8B-B14F-4D97-AF65-F5344CB8AC3E}">
        <p14:creationId xmlns:p14="http://schemas.microsoft.com/office/powerpoint/2010/main" val="22241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70137-7C11-6F1C-E106-63194DEED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92BD9-B37E-3042-94D3-68841E438DA5}"/>
              </a:ext>
            </a:extLst>
          </p:cNvPr>
          <p:cNvSpPr>
            <a:spLocks noGrp="1"/>
          </p:cNvSpPr>
          <p:nvPr>
            <p:ph type="title"/>
          </p:nvPr>
        </p:nvSpPr>
        <p:spPr/>
        <p:txBody>
          <a:bodyPr/>
          <a:lstStyle/>
          <a:p>
            <a:r>
              <a:rPr lang="en-US" dirty="0"/>
              <a:t>Additional Observations – Consistency (1 of 2)</a:t>
            </a:r>
          </a:p>
        </p:txBody>
      </p:sp>
      <p:sp>
        <p:nvSpPr>
          <p:cNvPr id="3" name="Content Placeholder 2">
            <a:extLst>
              <a:ext uri="{FF2B5EF4-FFF2-40B4-BE49-F238E27FC236}">
                <a16:creationId xmlns:a16="http://schemas.microsoft.com/office/drawing/2014/main" id="{BFB5DC6F-B382-98EB-F85F-734BA7F0BBA0}"/>
              </a:ext>
            </a:extLst>
          </p:cNvPr>
          <p:cNvSpPr>
            <a:spLocks noGrp="1"/>
          </p:cNvSpPr>
          <p:nvPr>
            <p:ph idx="1"/>
          </p:nvPr>
        </p:nvSpPr>
        <p:spPr/>
        <p:txBody>
          <a:bodyPr>
            <a:normAutofit lnSpcReduction="10000"/>
          </a:bodyPr>
          <a:lstStyle/>
          <a:p>
            <a:r>
              <a:rPr lang="en-US" dirty="0"/>
              <a:t>Once an item is labeled use the same label throughout. </a:t>
            </a:r>
          </a:p>
          <a:p>
            <a:r>
              <a:rPr lang="en-US" dirty="0"/>
              <a:t>Picking (using) a good descriptor throughout the paper enhances clarity. </a:t>
            </a:r>
          </a:p>
          <a:p>
            <a:pPr lvl="1"/>
            <a:r>
              <a:rPr lang="en-US" dirty="0"/>
              <a:t>Do not do this (name changed to protect the innocent)</a:t>
            </a:r>
          </a:p>
          <a:p>
            <a:pPr lvl="1"/>
            <a:r>
              <a:rPr lang="en-US" dirty="0"/>
              <a:t>17-Point V-7Q Enhanced Modification Program (VEMP)</a:t>
            </a:r>
          </a:p>
          <a:p>
            <a:pPr lvl="1"/>
            <a:r>
              <a:rPr lang="en-US" dirty="0"/>
              <a:t>17-Point Enhanced Program for the V-7Q</a:t>
            </a:r>
          </a:p>
          <a:p>
            <a:pPr lvl="1"/>
            <a:r>
              <a:rPr lang="en-US" dirty="0"/>
              <a:t>17-Point Program </a:t>
            </a:r>
          </a:p>
          <a:p>
            <a:pPr lvl="1"/>
            <a:r>
              <a:rPr lang="en-US" dirty="0"/>
              <a:t>17-Point V-7 VEMP </a:t>
            </a:r>
          </a:p>
          <a:p>
            <a:pPr lvl="1"/>
            <a:r>
              <a:rPr lang="en-US" dirty="0"/>
              <a:t>V-7Q Modification Program </a:t>
            </a:r>
          </a:p>
          <a:p>
            <a:pPr lvl="1"/>
            <a:r>
              <a:rPr lang="en-US" dirty="0"/>
              <a:t>Enhanced (17-Point) V-7Q Program</a:t>
            </a:r>
          </a:p>
        </p:txBody>
      </p:sp>
      <p:sp>
        <p:nvSpPr>
          <p:cNvPr id="4" name="Slide Number Placeholder 3">
            <a:extLst>
              <a:ext uri="{FF2B5EF4-FFF2-40B4-BE49-F238E27FC236}">
                <a16:creationId xmlns:a16="http://schemas.microsoft.com/office/drawing/2014/main" id="{22D3131C-70E5-6E0B-974B-9239E73A9B78}"/>
              </a:ext>
            </a:extLst>
          </p:cNvPr>
          <p:cNvSpPr>
            <a:spLocks noGrp="1"/>
          </p:cNvSpPr>
          <p:nvPr>
            <p:ph type="sldNum" sz="quarter" idx="11"/>
          </p:nvPr>
        </p:nvSpPr>
        <p:spPr/>
        <p:txBody>
          <a:bodyPr/>
          <a:lstStyle/>
          <a:p>
            <a:fld id="{C70610F4-5E3C-4E2B-8D6E-C7479FB620AE}" type="slidenum">
              <a:rPr lang="en-US" smtClean="0"/>
              <a:pPr/>
              <a:t>12</a:t>
            </a:fld>
            <a:endParaRPr lang="en-US" dirty="0">
              <a:solidFill>
                <a:srgbClr val="FF0000"/>
              </a:solidFill>
            </a:endParaRPr>
          </a:p>
        </p:txBody>
      </p:sp>
    </p:spTree>
    <p:extLst>
      <p:ext uri="{BB962C8B-B14F-4D97-AF65-F5344CB8AC3E}">
        <p14:creationId xmlns:p14="http://schemas.microsoft.com/office/powerpoint/2010/main" val="663661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FC343-EA62-0ABA-ADB4-A1A32A0934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7B999E-DB2E-B4C0-B56F-8E6C319905CC}"/>
              </a:ext>
            </a:extLst>
          </p:cNvPr>
          <p:cNvSpPr>
            <a:spLocks noGrp="1"/>
          </p:cNvSpPr>
          <p:nvPr>
            <p:ph type="title"/>
          </p:nvPr>
        </p:nvSpPr>
        <p:spPr/>
        <p:txBody>
          <a:bodyPr>
            <a:normAutofit/>
          </a:bodyPr>
          <a:lstStyle/>
          <a:p>
            <a:r>
              <a:rPr lang="en-US" dirty="0"/>
              <a:t>Additional Observations – Consistency (2 of 2)</a:t>
            </a:r>
          </a:p>
        </p:txBody>
      </p:sp>
      <p:sp>
        <p:nvSpPr>
          <p:cNvPr id="3" name="Content Placeholder 2">
            <a:extLst>
              <a:ext uri="{FF2B5EF4-FFF2-40B4-BE49-F238E27FC236}">
                <a16:creationId xmlns:a16="http://schemas.microsoft.com/office/drawing/2014/main" id="{207FD14D-C5E0-21B1-C370-01B77A208180}"/>
              </a:ext>
            </a:extLst>
          </p:cNvPr>
          <p:cNvSpPr>
            <a:spLocks noGrp="1"/>
          </p:cNvSpPr>
          <p:nvPr>
            <p:ph idx="1"/>
          </p:nvPr>
        </p:nvSpPr>
        <p:spPr>
          <a:xfrm>
            <a:off x="838200" y="1614197"/>
            <a:ext cx="10515600" cy="4553810"/>
          </a:xfrm>
        </p:spPr>
        <p:txBody>
          <a:bodyPr>
            <a:normAutofit fontScale="92500" lnSpcReduction="10000"/>
          </a:bodyPr>
          <a:lstStyle/>
          <a:p>
            <a:r>
              <a:rPr lang="en-US" dirty="0"/>
              <a:t>How many different (inconsistent) ways can an author write “organizational level” maintenance in a paper? </a:t>
            </a:r>
          </a:p>
          <a:p>
            <a:r>
              <a:rPr lang="en-US" dirty="0"/>
              <a:t>As an example, one paper had 10 ways: </a:t>
            </a:r>
          </a:p>
          <a:p>
            <a:pPr marL="971550" lvl="1" indent="-514350">
              <a:buFont typeface="+mj-lt"/>
              <a:buAutoNum type="arabicPeriod"/>
            </a:pPr>
            <a:r>
              <a:rPr lang="en-US" dirty="0"/>
              <a:t>Organizational Level </a:t>
            </a:r>
          </a:p>
          <a:p>
            <a:pPr marL="971550" lvl="1" indent="-514350">
              <a:buFont typeface="+mj-lt"/>
              <a:buAutoNum type="arabicPeriod"/>
            </a:pPr>
            <a:r>
              <a:rPr lang="en-US" dirty="0"/>
              <a:t>Organizational level</a:t>
            </a:r>
          </a:p>
          <a:p>
            <a:pPr marL="971550" lvl="1" indent="-514350">
              <a:buFont typeface="+mj-lt"/>
              <a:buAutoNum type="arabicPeriod"/>
            </a:pPr>
            <a:r>
              <a:rPr lang="en-US" dirty="0"/>
              <a:t>organizational level </a:t>
            </a:r>
          </a:p>
          <a:p>
            <a:pPr marL="971550" lvl="1" indent="-514350">
              <a:buFont typeface="+mj-lt"/>
              <a:buAutoNum type="arabicPeriod"/>
            </a:pPr>
            <a:r>
              <a:rPr lang="en-US" dirty="0"/>
              <a:t>Organizational-Level </a:t>
            </a:r>
          </a:p>
          <a:p>
            <a:pPr marL="971550" lvl="1" indent="-514350">
              <a:buFont typeface="+mj-lt"/>
              <a:buAutoNum type="arabicPeriod"/>
            </a:pPr>
            <a:r>
              <a:rPr lang="en-US" dirty="0"/>
              <a:t>Organizational-level </a:t>
            </a:r>
          </a:p>
          <a:p>
            <a:pPr marL="971550" lvl="1" indent="-514350">
              <a:buFont typeface="+mj-lt"/>
              <a:buAutoNum type="arabicPeriod"/>
            </a:pPr>
            <a:r>
              <a:rPr lang="en-US" dirty="0"/>
              <a:t>organizational-level </a:t>
            </a:r>
          </a:p>
          <a:p>
            <a:pPr marL="971550" lvl="1" indent="-514350">
              <a:buFont typeface="+mj-lt"/>
              <a:buAutoNum type="arabicPeriod"/>
            </a:pPr>
            <a:r>
              <a:rPr lang="en-US" dirty="0"/>
              <a:t>O-Level </a:t>
            </a:r>
          </a:p>
          <a:p>
            <a:pPr marL="971550" lvl="1" indent="-514350">
              <a:buFont typeface="+mj-lt"/>
              <a:buAutoNum type="arabicPeriod"/>
            </a:pPr>
            <a:r>
              <a:rPr lang="en-US" dirty="0"/>
              <a:t>O-level </a:t>
            </a:r>
          </a:p>
          <a:p>
            <a:pPr marL="971550" lvl="1" indent="-514350">
              <a:buFont typeface="+mj-lt"/>
              <a:buAutoNum type="arabicPeriod"/>
            </a:pPr>
            <a:r>
              <a:rPr lang="en-US" dirty="0"/>
              <a:t>O Level</a:t>
            </a:r>
          </a:p>
          <a:p>
            <a:pPr marL="971550" lvl="1" indent="-514350">
              <a:buFont typeface="+mj-lt"/>
              <a:buAutoNum type="arabicPeriod"/>
            </a:pPr>
            <a:r>
              <a:rPr lang="en-US" dirty="0"/>
              <a:t>O level</a:t>
            </a:r>
          </a:p>
        </p:txBody>
      </p:sp>
      <p:sp>
        <p:nvSpPr>
          <p:cNvPr id="4" name="Slide Number Placeholder 3">
            <a:extLst>
              <a:ext uri="{FF2B5EF4-FFF2-40B4-BE49-F238E27FC236}">
                <a16:creationId xmlns:a16="http://schemas.microsoft.com/office/drawing/2014/main" id="{DE04EDDF-D7E1-40BA-74C8-F10C82E1BF99}"/>
              </a:ext>
            </a:extLst>
          </p:cNvPr>
          <p:cNvSpPr>
            <a:spLocks noGrp="1"/>
          </p:cNvSpPr>
          <p:nvPr>
            <p:ph type="sldNum" sz="quarter" idx="11"/>
          </p:nvPr>
        </p:nvSpPr>
        <p:spPr/>
        <p:txBody>
          <a:bodyPr/>
          <a:lstStyle/>
          <a:p>
            <a:fld id="{C70610F4-5E3C-4E2B-8D6E-C7479FB620AE}" type="slidenum">
              <a:rPr lang="en-US" smtClean="0"/>
              <a:pPr/>
              <a:t>13</a:t>
            </a:fld>
            <a:endParaRPr lang="en-US" dirty="0">
              <a:solidFill>
                <a:srgbClr val="FF0000"/>
              </a:solidFill>
            </a:endParaRPr>
          </a:p>
        </p:txBody>
      </p:sp>
    </p:spTree>
    <p:extLst>
      <p:ext uri="{BB962C8B-B14F-4D97-AF65-F5344CB8AC3E}">
        <p14:creationId xmlns:p14="http://schemas.microsoft.com/office/powerpoint/2010/main" val="2807719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AB655-5AED-801B-B7F0-332952F80C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F7362A-9EDE-9786-D678-4E2F4C57C478}"/>
              </a:ext>
            </a:extLst>
          </p:cNvPr>
          <p:cNvSpPr>
            <a:spLocks noGrp="1"/>
          </p:cNvSpPr>
          <p:nvPr>
            <p:ph type="title"/>
          </p:nvPr>
        </p:nvSpPr>
        <p:spPr/>
        <p:txBody>
          <a:bodyPr/>
          <a:lstStyle/>
          <a:p>
            <a:r>
              <a:rPr lang="en-US" dirty="0"/>
              <a:t>Additional Observations – Slashes</a:t>
            </a:r>
          </a:p>
        </p:txBody>
      </p:sp>
      <p:sp>
        <p:nvSpPr>
          <p:cNvPr id="3" name="Content Placeholder 2">
            <a:extLst>
              <a:ext uri="{FF2B5EF4-FFF2-40B4-BE49-F238E27FC236}">
                <a16:creationId xmlns:a16="http://schemas.microsoft.com/office/drawing/2014/main" id="{60CAC427-5351-6BAE-4D25-D2DF2A716EEB}"/>
              </a:ext>
            </a:extLst>
          </p:cNvPr>
          <p:cNvSpPr>
            <a:spLocks noGrp="1"/>
          </p:cNvSpPr>
          <p:nvPr>
            <p:ph idx="1"/>
          </p:nvPr>
        </p:nvSpPr>
        <p:spPr/>
        <p:txBody>
          <a:bodyPr>
            <a:normAutofit fontScale="92500" lnSpcReduction="10000"/>
          </a:bodyPr>
          <a:lstStyle/>
          <a:p>
            <a:r>
              <a:rPr lang="en-US" dirty="0"/>
              <a:t>The diagonal/slash is called a virgule.  Use of the diagonal/slash/virgule in titles or acronyms is acceptable/reasonable.  Use in the text/body is improper/not clear to the reader/reviewer. </a:t>
            </a:r>
          </a:p>
          <a:p>
            <a:r>
              <a:rPr lang="en-US" dirty="0"/>
              <a:t>Make a choice/decision and pick/select the right/best word for use. </a:t>
            </a:r>
          </a:p>
          <a:p>
            <a:r>
              <a:rPr lang="en-US" dirty="0"/>
              <a:t>Substituting the diagonal/slash/virgule with “and/or” does not solve/resolve the issue. </a:t>
            </a:r>
          </a:p>
          <a:p>
            <a:r>
              <a:rPr lang="en-US" dirty="0"/>
              <a:t>The three bullets above violated the rule. Instead pick one: </a:t>
            </a:r>
          </a:p>
          <a:p>
            <a:pPr lvl="1"/>
            <a:r>
              <a:rPr lang="en-US" dirty="0"/>
              <a:t>Use of “and” does not </a:t>
            </a:r>
            <a:r>
              <a:rPr lang="en-US" b="1" u="sng" dirty="0"/>
              <a:t>require</a:t>
            </a:r>
            <a:r>
              <a:rPr lang="en-US" dirty="0"/>
              <a:t> both choices to be present, and “or” does not </a:t>
            </a:r>
            <a:r>
              <a:rPr lang="en-US" b="1" u="sng" dirty="0"/>
              <a:t>prevent</a:t>
            </a:r>
            <a:r>
              <a:rPr lang="en-US" dirty="0"/>
              <a:t> both choices from being present.  If it is essential to state that either choice or choices are possible in the body of your paper, use “either this or that or both.” </a:t>
            </a:r>
          </a:p>
          <a:p>
            <a:pPr lvl="1"/>
            <a:r>
              <a:rPr lang="en-US" dirty="0"/>
              <a:t>Ideally make a choice and select the best word for use. </a:t>
            </a:r>
          </a:p>
        </p:txBody>
      </p:sp>
      <p:sp>
        <p:nvSpPr>
          <p:cNvPr id="4" name="Slide Number Placeholder 3">
            <a:extLst>
              <a:ext uri="{FF2B5EF4-FFF2-40B4-BE49-F238E27FC236}">
                <a16:creationId xmlns:a16="http://schemas.microsoft.com/office/drawing/2014/main" id="{AC1F1CEE-6830-B67E-466F-DE8856F2947F}"/>
              </a:ext>
            </a:extLst>
          </p:cNvPr>
          <p:cNvSpPr>
            <a:spLocks noGrp="1"/>
          </p:cNvSpPr>
          <p:nvPr>
            <p:ph type="sldNum" sz="quarter" idx="11"/>
          </p:nvPr>
        </p:nvSpPr>
        <p:spPr/>
        <p:txBody>
          <a:bodyPr/>
          <a:lstStyle/>
          <a:p>
            <a:fld id="{C70610F4-5E3C-4E2B-8D6E-C7479FB620AE}" type="slidenum">
              <a:rPr lang="en-US" smtClean="0"/>
              <a:pPr/>
              <a:t>14</a:t>
            </a:fld>
            <a:endParaRPr lang="en-US" dirty="0">
              <a:solidFill>
                <a:srgbClr val="FF0000"/>
              </a:solidFill>
            </a:endParaRPr>
          </a:p>
        </p:txBody>
      </p:sp>
    </p:spTree>
    <p:extLst>
      <p:ext uri="{BB962C8B-B14F-4D97-AF65-F5344CB8AC3E}">
        <p14:creationId xmlns:p14="http://schemas.microsoft.com/office/powerpoint/2010/main" val="244926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7B0F9-DDE8-9B9A-EC2A-C439D14030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58AF3-7EA3-766D-EA3F-EEF1868D6EFB}"/>
              </a:ext>
            </a:extLst>
          </p:cNvPr>
          <p:cNvSpPr>
            <a:spLocks noGrp="1"/>
          </p:cNvSpPr>
          <p:nvPr>
            <p:ph type="title"/>
          </p:nvPr>
        </p:nvSpPr>
        <p:spPr/>
        <p:txBody>
          <a:bodyPr/>
          <a:lstStyle/>
          <a:p>
            <a:r>
              <a:rPr lang="en-US" dirty="0"/>
              <a:t>Final Manuscript (Paper)</a:t>
            </a:r>
          </a:p>
        </p:txBody>
      </p:sp>
      <p:sp>
        <p:nvSpPr>
          <p:cNvPr id="3" name="Content Placeholder 2">
            <a:extLst>
              <a:ext uri="{FF2B5EF4-FFF2-40B4-BE49-F238E27FC236}">
                <a16:creationId xmlns:a16="http://schemas.microsoft.com/office/drawing/2014/main" id="{ED6D3D35-35BD-C2FD-4D7A-C73683A8E572}"/>
              </a:ext>
            </a:extLst>
          </p:cNvPr>
          <p:cNvSpPr>
            <a:spLocks noGrp="1"/>
          </p:cNvSpPr>
          <p:nvPr>
            <p:ph idx="1"/>
          </p:nvPr>
        </p:nvSpPr>
        <p:spPr/>
        <p:txBody>
          <a:bodyPr/>
          <a:lstStyle/>
          <a:p>
            <a:r>
              <a:rPr lang="en-US" dirty="0"/>
              <a:t>Stay in contact with your Vice Chair as you incorporate comments from the draft review and refine your paper. (Vice Chairs stay in contact with your authors too!) </a:t>
            </a:r>
          </a:p>
          <a:p>
            <a:r>
              <a:rPr lang="en-US" dirty="0"/>
              <a:t>Enter author names followed by their company (institution) name. </a:t>
            </a:r>
          </a:p>
          <a:p>
            <a:r>
              <a:rPr lang="en-US" dirty="0"/>
              <a:t>Add author biographies (reminder page count is a max of six pages). </a:t>
            </a:r>
          </a:p>
          <a:p>
            <a:r>
              <a:rPr lang="en-US" dirty="0"/>
              <a:t>Double check that all references are listed and accurate. </a:t>
            </a:r>
          </a:p>
          <a:p>
            <a:r>
              <a:rPr lang="en-US" dirty="0"/>
              <a:t>Include next steps and future work (useful for ongoing work and additional areas to discuss, especially if page limit is at the max).</a:t>
            </a:r>
          </a:p>
        </p:txBody>
      </p:sp>
      <p:sp>
        <p:nvSpPr>
          <p:cNvPr id="4" name="Slide Number Placeholder 3">
            <a:extLst>
              <a:ext uri="{FF2B5EF4-FFF2-40B4-BE49-F238E27FC236}">
                <a16:creationId xmlns:a16="http://schemas.microsoft.com/office/drawing/2014/main" id="{DFFD4CE3-B1D6-F00F-D1E8-D691A4124779}"/>
              </a:ext>
            </a:extLst>
          </p:cNvPr>
          <p:cNvSpPr>
            <a:spLocks noGrp="1"/>
          </p:cNvSpPr>
          <p:nvPr>
            <p:ph type="sldNum" sz="quarter" idx="11"/>
          </p:nvPr>
        </p:nvSpPr>
        <p:spPr/>
        <p:txBody>
          <a:bodyPr/>
          <a:lstStyle/>
          <a:p>
            <a:fld id="{C70610F4-5E3C-4E2B-8D6E-C7479FB620AE}" type="slidenum">
              <a:rPr lang="en-US" smtClean="0"/>
              <a:pPr/>
              <a:t>15</a:t>
            </a:fld>
            <a:endParaRPr lang="en-US" dirty="0">
              <a:solidFill>
                <a:srgbClr val="FF0000"/>
              </a:solidFill>
            </a:endParaRPr>
          </a:p>
        </p:txBody>
      </p:sp>
    </p:spTree>
    <p:extLst>
      <p:ext uri="{BB962C8B-B14F-4D97-AF65-F5344CB8AC3E}">
        <p14:creationId xmlns:p14="http://schemas.microsoft.com/office/powerpoint/2010/main" val="4291532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32644-9AD5-1331-F5C8-A9DC871BDBA7}"/>
              </a:ext>
            </a:extLst>
          </p:cNvPr>
          <p:cNvSpPr>
            <a:spLocks noGrp="1"/>
          </p:cNvSpPr>
          <p:nvPr>
            <p:ph type="title"/>
          </p:nvPr>
        </p:nvSpPr>
        <p:spPr/>
        <p:txBody>
          <a:bodyPr/>
          <a:lstStyle/>
          <a:p>
            <a:r>
              <a:rPr lang="en-US" dirty="0">
                <a:solidFill>
                  <a:srgbClr val="FF0000"/>
                </a:solidFill>
              </a:rPr>
              <a:t>Bonus –Tips for your Presentation</a:t>
            </a:r>
          </a:p>
        </p:txBody>
      </p:sp>
      <p:sp>
        <p:nvSpPr>
          <p:cNvPr id="3" name="Content Placeholder 2">
            <a:extLst>
              <a:ext uri="{FF2B5EF4-FFF2-40B4-BE49-F238E27FC236}">
                <a16:creationId xmlns:a16="http://schemas.microsoft.com/office/drawing/2014/main" id="{7AA991A2-7924-4639-56AD-D29ADD2EE57B}"/>
              </a:ext>
            </a:extLst>
          </p:cNvPr>
          <p:cNvSpPr>
            <a:spLocks noGrp="1"/>
          </p:cNvSpPr>
          <p:nvPr>
            <p:ph idx="1"/>
          </p:nvPr>
        </p:nvSpPr>
        <p:spPr>
          <a:xfrm>
            <a:off x="764005" y="1730741"/>
            <a:ext cx="10515600" cy="4097087"/>
          </a:xfrm>
        </p:spPr>
        <p:txBody>
          <a:bodyPr>
            <a:normAutofit lnSpcReduction="10000"/>
          </a:bodyPr>
          <a:lstStyle/>
          <a:p>
            <a:r>
              <a:rPr lang="en-US" dirty="0"/>
              <a:t>Download the presentation instructions from the Author Toolkit at: </a:t>
            </a:r>
            <a:r>
              <a:rPr lang="en-US" dirty="0">
                <a:hlinkClick r:id="rId2"/>
              </a:rPr>
              <a:t>https://rams.org/</a:t>
            </a:r>
            <a:r>
              <a:rPr lang="en-US" dirty="0"/>
              <a:t> </a:t>
            </a:r>
          </a:p>
          <a:p>
            <a:r>
              <a:rPr lang="en-US" dirty="0"/>
              <a:t>Limit the length of the title on each slide so that it fits on one line. If you must provide more information, use a subtitle to make your point. </a:t>
            </a:r>
          </a:p>
          <a:p>
            <a:r>
              <a:rPr lang="en-US" dirty="0"/>
              <a:t>Develop slides for a 20-to-25-minute presentation. Reserve at least 5 minutes for questions and feedback. </a:t>
            </a:r>
          </a:p>
          <a:p>
            <a:r>
              <a:rPr lang="en-US" dirty="0"/>
              <a:t>Your research delivered in your manuscript is important, but it will be judged, perhaps incorrectly, by the way it is presented. </a:t>
            </a:r>
          </a:p>
          <a:p>
            <a:r>
              <a:rPr lang="en-US" dirty="0"/>
              <a:t>Enjoy this clip from Don McMillan (2023 RAMS Banquet Speaker): </a:t>
            </a:r>
            <a:r>
              <a:rPr lang="en-US" dirty="0">
                <a:hlinkClick r:id="rId3"/>
              </a:rPr>
              <a:t>https://youtu.be/MjcO2ExtHso</a:t>
            </a:r>
            <a:endParaRPr lang="en-US" dirty="0"/>
          </a:p>
          <a:p>
            <a:endParaRPr lang="en-US" dirty="0"/>
          </a:p>
        </p:txBody>
      </p:sp>
    </p:spTree>
    <p:extLst>
      <p:ext uri="{BB962C8B-B14F-4D97-AF65-F5344CB8AC3E}">
        <p14:creationId xmlns:p14="http://schemas.microsoft.com/office/powerpoint/2010/main" val="3467386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77795-E353-45CE-1BD1-CF64515A2C3B}"/>
              </a:ext>
            </a:extLst>
          </p:cNvPr>
          <p:cNvSpPr>
            <a:spLocks noGrp="1"/>
          </p:cNvSpPr>
          <p:nvPr>
            <p:ph type="title"/>
          </p:nvPr>
        </p:nvSpPr>
        <p:spPr/>
        <p:txBody>
          <a:bodyPr/>
          <a:lstStyle/>
          <a:p>
            <a:r>
              <a:rPr lang="en-US" dirty="0"/>
              <a:t>Summary &amp; Conclusions</a:t>
            </a:r>
          </a:p>
        </p:txBody>
      </p:sp>
      <p:sp>
        <p:nvSpPr>
          <p:cNvPr id="3" name="Content Placeholder 2">
            <a:extLst>
              <a:ext uri="{FF2B5EF4-FFF2-40B4-BE49-F238E27FC236}">
                <a16:creationId xmlns:a16="http://schemas.microsoft.com/office/drawing/2014/main" id="{7BAEC396-A7FE-61AF-3C42-F363BD661DF9}"/>
              </a:ext>
            </a:extLst>
          </p:cNvPr>
          <p:cNvSpPr>
            <a:spLocks noGrp="1"/>
          </p:cNvSpPr>
          <p:nvPr>
            <p:ph idx="1"/>
          </p:nvPr>
        </p:nvSpPr>
        <p:spPr/>
        <p:txBody>
          <a:bodyPr>
            <a:normAutofit lnSpcReduction="10000"/>
          </a:bodyPr>
          <a:lstStyle/>
          <a:p>
            <a:r>
              <a:rPr lang="en-US" dirty="0"/>
              <a:t>Download the manuscript template and read it twice! </a:t>
            </a:r>
          </a:p>
          <a:p>
            <a:r>
              <a:rPr lang="en-US" dirty="0"/>
              <a:t>Copy your text into the template by replacing the template content to decrease the amount of formatting rework required. </a:t>
            </a:r>
          </a:p>
          <a:p>
            <a:r>
              <a:rPr lang="en-US" dirty="0"/>
              <a:t>Ensure the summary and conclusions are supported by your research. </a:t>
            </a:r>
          </a:p>
          <a:p>
            <a:r>
              <a:rPr lang="en-US" dirty="0"/>
              <a:t>Incorporate recommended changes and edits by the reviewers. • Run spell and grammar check. </a:t>
            </a:r>
          </a:p>
          <a:p>
            <a:r>
              <a:rPr lang="en-US" dirty="0"/>
              <a:t>See you in St. </a:t>
            </a:r>
            <a:r>
              <a:rPr lang="en-US"/>
              <a:t>Pete </a:t>
            </a:r>
            <a:r>
              <a:rPr lang="en-US" dirty="0"/>
              <a:t>in </a:t>
            </a:r>
            <a:r>
              <a:rPr lang="en-US"/>
              <a:t>January 2027! </a:t>
            </a:r>
          </a:p>
          <a:p>
            <a:r>
              <a:rPr lang="en-US"/>
              <a:t>Bonus </a:t>
            </a:r>
            <a:r>
              <a:rPr lang="en-US" dirty="0"/>
              <a:t>for completing your paper on time and having it accepted for the program…the primary presenter receives a discounted registration! </a:t>
            </a:r>
          </a:p>
        </p:txBody>
      </p:sp>
      <p:sp>
        <p:nvSpPr>
          <p:cNvPr id="4" name="Slide Number Placeholder 3">
            <a:extLst>
              <a:ext uri="{FF2B5EF4-FFF2-40B4-BE49-F238E27FC236}">
                <a16:creationId xmlns:a16="http://schemas.microsoft.com/office/drawing/2014/main" id="{EC7EC310-4C47-56E9-49B4-E035242031D8}"/>
              </a:ext>
            </a:extLst>
          </p:cNvPr>
          <p:cNvSpPr>
            <a:spLocks noGrp="1"/>
          </p:cNvSpPr>
          <p:nvPr>
            <p:ph type="sldNum" sz="quarter" idx="11"/>
          </p:nvPr>
        </p:nvSpPr>
        <p:spPr/>
        <p:txBody>
          <a:bodyPr/>
          <a:lstStyle/>
          <a:p>
            <a:fld id="{C70610F4-5E3C-4E2B-8D6E-C7479FB620AE}" type="slidenum">
              <a:rPr lang="en-US" smtClean="0"/>
              <a:pPr/>
              <a:t>17</a:t>
            </a:fld>
            <a:endParaRPr lang="en-US" dirty="0">
              <a:solidFill>
                <a:srgbClr val="FF0000"/>
              </a:solidFill>
            </a:endParaRPr>
          </a:p>
        </p:txBody>
      </p:sp>
    </p:spTree>
    <p:extLst>
      <p:ext uri="{BB962C8B-B14F-4D97-AF65-F5344CB8AC3E}">
        <p14:creationId xmlns:p14="http://schemas.microsoft.com/office/powerpoint/2010/main" val="204712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1AB7788-E6FF-D133-AA81-16DF4D696CA4}"/>
              </a:ext>
            </a:extLst>
          </p:cNvPr>
          <p:cNvSpPr txBox="1">
            <a:spLocks noChangeArrowheads="1"/>
          </p:cNvSpPr>
          <p:nvPr/>
        </p:nvSpPr>
        <p:spPr bwMode="auto">
          <a:xfrm>
            <a:off x="617621" y="542508"/>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kern="1200">
                <a:solidFill>
                  <a:srgbClr val="0070C0"/>
                </a:solidFill>
                <a:latin typeface="+mj-lt"/>
                <a:ea typeface="+mj-ea"/>
                <a:cs typeface="+mj-cs"/>
              </a:defRPr>
            </a:lvl1pPr>
            <a:lvl2pPr algn="l" rtl="0" eaLnBrk="0" fontAlgn="base" hangingPunct="0">
              <a:spcBef>
                <a:spcPct val="0"/>
              </a:spcBef>
              <a:spcAft>
                <a:spcPct val="0"/>
              </a:spcAft>
              <a:defRPr sz="3600">
                <a:solidFill>
                  <a:srgbClr val="0070C0"/>
                </a:solidFill>
                <a:latin typeface="Times New Roman" panose="02020603050405020304" pitchFamily="18" charset="0"/>
              </a:defRPr>
            </a:lvl2pPr>
            <a:lvl3pPr algn="l" rtl="0" eaLnBrk="0" fontAlgn="base" hangingPunct="0">
              <a:spcBef>
                <a:spcPct val="0"/>
              </a:spcBef>
              <a:spcAft>
                <a:spcPct val="0"/>
              </a:spcAft>
              <a:defRPr sz="3600">
                <a:solidFill>
                  <a:srgbClr val="0070C0"/>
                </a:solidFill>
                <a:latin typeface="Times New Roman" panose="02020603050405020304" pitchFamily="18" charset="0"/>
              </a:defRPr>
            </a:lvl3pPr>
            <a:lvl4pPr algn="l" rtl="0" eaLnBrk="0" fontAlgn="base" hangingPunct="0">
              <a:spcBef>
                <a:spcPct val="0"/>
              </a:spcBef>
              <a:spcAft>
                <a:spcPct val="0"/>
              </a:spcAft>
              <a:defRPr sz="3600">
                <a:solidFill>
                  <a:srgbClr val="0070C0"/>
                </a:solidFill>
                <a:latin typeface="Times New Roman" panose="02020603050405020304" pitchFamily="18" charset="0"/>
              </a:defRPr>
            </a:lvl4pPr>
            <a:lvl5pPr algn="l" rtl="0" eaLnBrk="0" fontAlgn="base" hangingPunct="0">
              <a:spcBef>
                <a:spcPct val="0"/>
              </a:spcBef>
              <a:spcAft>
                <a:spcPct val="0"/>
              </a:spcAft>
              <a:defRPr sz="3600">
                <a:solidFill>
                  <a:srgbClr val="0070C0"/>
                </a:solidFill>
                <a:latin typeface="Times New Roman" panose="02020603050405020304" pitchFamily="18" charset="0"/>
              </a:defRPr>
            </a:lvl5pPr>
            <a:lvl6pPr marL="457200" algn="l" rtl="0" fontAlgn="base">
              <a:spcBef>
                <a:spcPct val="0"/>
              </a:spcBef>
              <a:spcAft>
                <a:spcPct val="0"/>
              </a:spcAft>
              <a:defRPr sz="3600">
                <a:solidFill>
                  <a:srgbClr val="800000"/>
                </a:solidFill>
                <a:latin typeface="Times New Roman" panose="02020603050405020304" pitchFamily="18" charset="0"/>
              </a:defRPr>
            </a:lvl6pPr>
            <a:lvl7pPr marL="914400" algn="l" rtl="0" fontAlgn="base">
              <a:spcBef>
                <a:spcPct val="0"/>
              </a:spcBef>
              <a:spcAft>
                <a:spcPct val="0"/>
              </a:spcAft>
              <a:defRPr sz="3600">
                <a:solidFill>
                  <a:srgbClr val="800000"/>
                </a:solidFill>
                <a:latin typeface="Times New Roman" panose="02020603050405020304" pitchFamily="18" charset="0"/>
              </a:defRPr>
            </a:lvl7pPr>
            <a:lvl8pPr marL="1371600" algn="l" rtl="0" fontAlgn="base">
              <a:spcBef>
                <a:spcPct val="0"/>
              </a:spcBef>
              <a:spcAft>
                <a:spcPct val="0"/>
              </a:spcAft>
              <a:defRPr sz="3600">
                <a:solidFill>
                  <a:srgbClr val="800000"/>
                </a:solidFill>
                <a:latin typeface="Times New Roman" panose="02020603050405020304" pitchFamily="18" charset="0"/>
              </a:defRPr>
            </a:lvl8pPr>
            <a:lvl9pPr marL="1828800" algn="l" rtl="0" fontAlgn="base">
              <a:spcBef>
                <a:spcPct val="0"/>
              </a:spcBef>
              <a:spcAft>
                <a:spcPct val="0"/>
              </a:spcAft>
              <a:defRPr sz="3600">
                <a:solidFill>
                  <a:srgbClr val="8000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Times New Roman"/>
                <a:ea typeface="+mj-ea"/>
                <a:cs typeface="+mj-cs"/>
              </a:rPr>
              <a:t>Overview and Outline</a:t>
            </a:r>
          </a:p>
        </p:txBody>
      </p:sp>
      <p:sp>
        <p:nvSpPr>
          <p:cNvPr id="4" name="Content Placeholder 3">
            <a:extLst>
              <a:ext uri="{FF2B5EF4-FFF2-40B4-BE49-F238E27FC236}">
                <a16:creationId xmlns:a16="http://schemas.microsoft.com/office/drawing/2014/main" id="{A5A5D144-6575-5243-ED68-F745530667EA}"/>
              </a:ext>
            </a:extLst>
          </p:cNvPr>
          <p:cNvSpPr>
            <a:spLocks noGrp="1"/>
          </p:cNvSpPr>
          <p:nvPr>
            <p:ph idx="1"/>
          </p:nvPr>
        </p:nvSpPr>
        <p:spPr>
          <a:xfrm>
            <a:off x="838200" y="1855939"/>
            <a:ext cx="10515600" cy="4088131"/>
          </a:xfrm>
        </p:spPr>
        <p:txBody>
          <a:bodyPr>
            <a:normAutofit/>
          </a:bodyPr>
          <a:lstStyle/>
          <a:p>
            <a:r>
              <a:rPr lang="en-US" dirty="0"/>
              <a:t>Background and Introduction (for producing a high-quality manuscript)</a:t>
            </a:r>
          </a:p>
          <a:p>
            <a:r>
              <a:rPr lang="en-US" dirty="0"/>
              <a:t>Paper (Manuscript) Review Process</a:t>
            </a:r>
          </a:p>
          <a:p>
            <a:r>
              <a:rPr lang="en-US" dirty="0"/>
              <a:t>Compliance with Manuscript Template</a:t>
            </a:r>
          </a:p>
          <a:p>
            <a:r>
              <a:rPr lang="en-US" dirty="0"/>
              <a:t>Typical Comments on Manuscripts from Reviewers</a:t>
            </a:r>
          </a:p>
          <a:p>
            <a:r>
              <a:rPr lang="en-US" dirty="0"/>
              <a:t>Bonus –PowerPoint Tips for Presenting your Manuscript</a:t>
            </a:r>
          </a:p>
          <a:p>
            <a:r>
              <a:rPr lang="en-US" dirty="0"/>
              <a:t>Summary</a:t>
            </a:r>
          </a:p>
          <a:p>
            <a:endParaRPr lang="en-US" dirty="0"/>
          </a:p>
        </p:txBody>
      </p:sp>
    </p:spTree>
    <p:extLst>
      <p:ext uri="{BB962C8B-B14F-4D97-AF65-F5344CB8AC3E}">
        <p14:creationId xmlns:p14="http://schemas.microsoft.com/office/powerpoint/2010/main" val="321418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1AB7788-E6FF-D133-AA81-16DF4D696CA4}"/>
              </a:ext>
            </a:extLst>
          </p:cNvPr>
          <p:cNvSpPr txBox="1">
            <a:spLocks noChangeArrowheads="1"/>
          </p:cNvSpPr>
          <p:nvPr/>
        </p:nvSpPr>
        <p:spPr bwMode="auto">
          <a:xfrm>
            <a:off x="617621" y="542508"/>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kern="1200">
                <a:solidFill>
                  <a:srgbClr val="0070C0"/>
                </a:solidFill>
                <a:latin typeface="+mj-lt"/>
                <a:ea typeface="+mj-ea"/>
                <a:cs typeface="+mj-cs"/>
              </a:defRPr>
            </a:lvl1pPr>
            <a:lvl2pPr algn="l" rtl="0" eaLnBrk="0" fontAlgn="base" hangingPunct="0">
              <a:spcBef>
                <a:spcPct val="0"/>
              </a:spcBef>
              <a:spcAft>
                <a:spcPct val="0"/>
              </a:spcAft>
              <a:defRPr sz="3600">
                <a:solidFill>
                  <a:srgbClr val="0070C0"/>
                </a:solidFill>
                <a:latin typeface="Times New Roman" panose="02020603050405020304" pitchFamily="18" charset="0"/>
              </a:defRPr>
            </a:lvl2pPr>
            <a:lvl3pPr algn="l" rtl="0" eaLnBrk="0" fontAlgn="base" hangingPunct="0">
              <a:spcBef>
                <a:spcPct val="0"/>
              </a:spcBef>
              <a:spcAft>
                <a:spcPct val="0"/>
              </a:spcAft>
              <a:defRPr sz="3600">
                <a:solidFill>
                  <a:srgbClr val="0070C0"/>
                </a:solidFill>
                <a:latin typeface="Times New Roman" panose="02020603050405020304" pitchFamily="18" charset="0"/>
              </a:defRPr>
            </a:lvl3pPr>
            <a:lvl4pPr algn="l" rtl="0" eaLnBrk="0" fontAlgn="base" hangingPunct="0">
              <a:spcBef>
                <a:spcPct val="0"/>
              </a:spcBef>
              <a:spcAft>
                <a:spcPct val="0"/>
              </a:spcAft>
              <a:defRPr sz="3600">
                <a:solidFill>
                  <a:srgbClr val="0070C0"/>
                </a:solidFill>
                <a:latin typeface="Times New Roman" panose="02020603050405020304" pitchFamily="18" charset="0"/>
              </a:defRPr>
            </a:lvl4pPr>
            <a:lvl5pPr algn="l" rtl="0" eaLnBrk="0" fontAlgn="base" hangingPunct="0">
              <a:spcBef>
                <a:spcPct val="0"/>
              </a:spcBef>
              <a:spcAft>
                <a:spcPct val="0"/>
              </a:spcAft>
              <a:defRPr sz="3600">
                <a:solidFill>
                  <a:srgbClr val="0070C0"/>
                </a:solidFill>
                <a:latin typeface="Times New Roman" panose="02020603050405020304" pitchFamily="18" charset="0"/>
              </a:defRPr>
            </a:lvl5pPr>
            <a:lvl6pPr marL="457200" algn="l" rtl="0" fontAlgn="base">
              <a:spcBef>
                <a:spcPct val="0"/>
              </a:spcBef>
              <a:spcAft>
                <a:spcPct val="0"/>
              </a:spcAft>
              <a:defRPr sz="3600">
                <a:solidFill>
                  <a:srgbClr val="800000"/>
                </a:solidFill>
                <a:latin typeface="Times New Roman" panose="02020603050405020304" pitchFamily="18" charset="0"/>
              </a:defRPr>
            </a:lvl6pPr>
            <a:lvl7pPr marL="914400" algn="l" rtl="0" fontAlgn="base">
              <a:spcBef>
                <a:spcPct val="0"/>
              </a:spcBef>
              <a:spcAft>
                <a:spcPct val="0"/>
              </a:spcAft>
              <a:defRPr sz="3600">
                <a:solidFill>
                  <a:srgbClr val="800000"/>
                </a:solidFill>
                <a:latin typeface="Times New Roman" panose="02020603050405020304" pitchFamily="18" charset="0"/>
              </a:defRPr>
            </a:lvl7pPr>
            <a:lvl8pPr marL="1371600" algn="l" rtl="0" fontAlgn="base">
              <a:spcBef>
                <a:spcPct val="0"/>
              </a:spcBef>
              <a:spcAft>
                <a:spcPct val="0"/>
              </a:spcAft>
              <a:defRPr sz="3600">
                <a:solidFill>
                  <a:srgbClr val="800000"/>
                </a:solidFill>
                <a:latin typeface="Times New Roman" panose="02020603050405020304" pitchFamily="18" charset="0"/>
              </a:defRPr>
            </a:lvl8pPr>
            <a:lvl9pPr marL="1828800" algn="l" rtl="0" fontAlgn="base">
              <a:spcBef>
                <a:spcPct val="0"/>
              </a:spcBef>
              <a:spcAft>
                <a:spcPct val="0"/>
              </a:spcAft>
              <a:defRPr sz="3600">
                <a:solidFill>
                  <a:srgbClr val="8000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Times New Roman"/>
                <a:ea typeface="+mj-ea"/>
                <a:cs typeface="+mj-cs"/>
              </a:rPr>
              <a:t>Background and Introduction</a:t>
            </a:r>
          </a:p>
        </p:txBody>
      </p:sp>
      <p:sp>
        <p:nvSpPr>
          <p:cNvPr id="4" name="Content Placeholder 3">
            <a:extLst>
              <a:ext uri="{FF2B5EF4-FFF2-40B4-BE49-F238E27FC236}">
                <a16:creationId xmlns:a16="http://schemas.microsoft.com/office/drawing/2014/main" id="{2D6C6108-51D6-C0EF-CB48-44EBC98555E6}"/>
              </a:ext>
            </a:extLst>
          </p:cNvPr>
          <p:cNvSpPr>
            <a:spLocks noGrp="1"/>
          </p:cNvSpPr>
          <p:nvPr>
            <p:ph idx="1"/>
          </p:nvPr>
        </p:nvSpPr>
        <p:spPr>
          <a:xfrm>
            <a:off x="838200" y="1880369"/>
            <a:ext cx="10515600" cy="4097087"/>
          </a:xfrm>
        </p:spPr>
        <p:txBody>
          <a:bodyPr>
            <a:normAutofit/>
          </a:bodyPr>
          <a:lstStyle/>
          <a:p>
            <a:r>
              <a:rPr lang="en-US" dirty="0"/>
              <a:t>Final version of papers are included in the Proceedings of the Annual Reliability and Maintainability Symposium (RAMS).</a:t>
            </a:r>
          </a:p>
          <a:p>
            <a:r>
              <a:rPr lang="en-US" dirty="0"/>
              <a:t>Published papers must conform to IEEE standard practices. </a:t>
            </a:r>
          </a:p>
          <a:p>
            <a:r>
              <a:rPr lang="en-US" dirty="0"/>
              <a:t>Authors have the responsibility for the technical quality and the appearance of each paper.</a:t>
            </a:r>
          </a:p>
          <a:p>
            <a:r>
              <a:rPr lang="en-US" dirty="0"/>
              <a:t>This presentation provides:</a:t>
            </a:r>
          </a:p>
          <a:p>
            <a:pPr lvl="1"/>
            <a:r>
              <a:rPr lang="en-US" dirty="0"/>
              <a:t>Tips if this is your first RAMS IEEE publication</a:t>
            </a:r>
          </a:p>
          <a:p>
            <a:pPr lvl="1"/>
            <a:r>
              <a:rPr lang="en-US" dirty="0"/>
              <a:t>Useful reminders if you have previously published a RAMS paper</a:t>
            </a:r>
          </a:p>
          <a:p>
            <a:pPr lvl="1"/>
            <a:r>
              <a:rPr lang="en-US" dirty="0"/>
              <a:t>Bonus tips for your presentation</a:t>
            </a:r>
          </a:p>
          <a:p>
            <a:endParaRPr lang="en-US" dirty="0"/>
          </a:p>
        </p:txBody>
      </p:sp>
    </p:spTree>
    <p:extLst>
      <p:ext uri="{BB962C8B-B14F-4D97-AF65-F5344CB8AC3E}">
        <p14:creationId xmlns:p14="http://schemas.microsoft.com/office/powerpoint/2010/main" val="218676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C566807-D5B2-0030-C64D-6346609BB443}"/>
              </a:ext>
            </a:extLst>
          </p:cNvPr>
          <p:cNvSpPr txBox="1">
            <a:spLocks noChangeArrowheads="1"/>
          </p:cNvSpPr>
          <p:nvPr/>
        </p:nvSpPr>
        <p:spPr bwMode="auto">
          <a:xfrm>
            <a:off x="617621" y="542508"/>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kern="1200">
                <a:solidFill>
                  <a:srgbClr val="0070C0"/>
                </a:solidFill>
                <a:latin typeface="+mj-lt"/>
                <a:ea typeface="+mj-ea"/>
                <a:cs typeface="+mj-cs"/>
              </a:defRPr>
            </a:lvl1pPr>
            <a:lvl2pPr algn="l" rtl="0" eaLnBrk="0" fontAlgn="base" hangingPunct="0">
              <a:spcBef>
                <a:spcPct val="0"/>
              </a:spcBef>
              <a:spcAft>
                <a:spcPct val="0"/>
              </a:spcAft>
              <a:defRPr sz="3600">
                <a:solidFill>
                  <a:srgbClr val="0070C0"/>
                </a:solidFill>
                <a:latin typeface="Times New Roman" panose="02020603050405020304" pitchFamily="18" charset="0"/>
              </a:defRPr>
            </a:lvl2pPr>
            <a:lvl3pPr algn="l" rtl="0" eaLnBrk="0" fontAlgn="base" hangingPunct="0">
              <a:spcBef>
                <a:spcPct val="0"/>
              </a:spcBef>
              <a:spcAft>
                <a:spcPct val="0"/>
              </a:spcAft>
              <a:defRPr sz="3600">
                <a:solidFill>
                  <a:srgbClr val="0070C0"/>
                </a:solidFill>
                <a:latin typeface="Times New Roman" panose="02020603050405020304" pitchFamily="18" charset="0"/>
              </a:defRPr>
            </a:lvl3pPr>
            <a:lvl4pPr algn="l" rtl="0" eaLnBrk="0" fontAlgn="base" hangingPunct="0">
              <a:spcBef>
                <a:spcPct val="0"/>
              </a:spcBef>
              <a:spcAft>
                <a:spcPct val="0"/>
              </a:spcAft>
              <a:defRPr sz="3600">
                <a:solidFill>
                  <a:srgbClr val="0070C0"/>
                </a:solidFill>
                <a:latin typeface="Times New Roman" panose="02020603050405020304" pitchFamily="18" charset="0"/>
              </a:defRPr>
            </a:lvl4pPr>
            <a:lvl5pPr algn="l" rtl="0" eaLnBrk="0" fontAlgn="base" hangingPunct="0">
              <a:spcBef>
                <a:spcPct val="0"/>
              </a:spcBef>
              <a:spcAft>
                <a:spcPct val="0"/>
              </a:spcAft>
              <a:defRPr sz="3600">
                <a:solidFill>
                  <a:srgbClr val="0070C0"/>
                </a:solidFill>
                <a:latin typeface="Times New Roman" panose="02020603050405020304" pitchFamily="18" charset="0"/>
              </a:defRPr>
            </a:lvl5pPr>
            <a:lvl6pPr marL="457200" algn="l" rtl="0" fontAlgn="base">
              <a:spcBef>
                <a:spcPct val="0"/>
              </a:spcBef>
              <a:spcAft>
                <a:spcPct val="0"/>
              </a:spcAft>
              <a:defRPr sz="3600">
                <a:solidFill>
                  <a:srgbClr val="800000"/>
                </a:solidFill>
                <a:latin typeface="Times New Roman" panose="02020603050405020304" pitchFamily="18" charset="0"/>
              </a:defRPr>
            </a:lvl6pPr>
            <a:lvl7pPr marL="914400" algn="l" rtl="0" fontAlgn="base">
              <a:spcBef>
                <a:spcPct val="0"/>
              </a:spcBef>
              <a:spcAft>
                <a:spcPct val="0"/>
              </a:spcAft>
              <a:defRPr sz="3600">
                <a:solidFill>
                  <a:srgbClr val="800000"/>
                </a:solidFill>
                <a:latin typeface="Times New Roman" panose="02020603050405020304" pitchFamily="18" charset="0"/>
              </a:defRPr>
            </a:lvl7pPr>
            <a:lvl8pPr marL="1371600" algn="l" rtl="0" fontAlgn="base">
              <a:spcBef>
                <a:spcPct val="0"/>
              </a:spcBef>
              <a:spcAft>
                <a:spcPct val="0"/>
              </a:spcAft>
              <a:defRPr sz="3600">
                <a:solidFill>
                  <a:srgbClr val="800000"/>
                </a:solidFill>
                <a:latin typeface="Times New Roman" panose="02020603050405020304" pitchFamily="18" charset="0"/>
              </a:defRPr>
            </a:lvl8pPr>
            <a:lvl9pPr marL="1828800" algn="l" rtl="0" fontAlgn="base">
              <a:spcBef>
                <a:spcPct val="0"/>
              </a:spcBef>
              <a:spcAft>
                <a:spcPct val="0"/>
              </a:spcAft>
              <a:defRPr sz="3600">
                <a:solidFill>
                  <a:srgbClr val="8000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solidFill>
                  <a:srgbClr val="FF0000"/>
                </a:solidFill>
                <a:latin typeface="Times New Roman"/>
              </a:rPr>
              <a:t>Paper (Manuscript) Review Process</a:t>
            </a:r>
            <a:endParaRPr kumimoji="0" lang="en-US" altLang="en-US" sz="36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5" name="Content Placeholder 4">
            <a:extLst>
              <a:ext uri="{FF2B5EF4-FFF2-40B4-BE49-F238E27FC236}">
                <a16:creationId xmlns:a16="http://schemas.microsoft.com/office/drawing/2014/main" id="{F3D88C26-24D1-2466-33E6-FE16C46E0D6A}"/>
              </a:ext>
            </a:extLst>
          </p:cNvPr>
          <p:cNvSpPr>
            <a:spLocks noGrp="1"/>
          </p:cNvSpPr>
          <p:nvPr>
            <p:ph idx="1"/>
          </p:nvPr>
        </p:nvSpPr>
        <p:spPr/>
        <p:txBody>
          <a:bodyPr>
            <a:normAutofit fontScale="92500" lnSpcReduction="10000"/>
          </a:bodyPr>
          <a:lstStyle/>
          <a:p>
            <a:r>
              <a:rPr lang="en-US" dirty="0"/>
              <a:t>The Program Committee selects the papers that are included in the Symposium.</a:t>
            </a:r>
          </a:p>
          <a:p>
            <a:r>
              <a:rPr lang="en-US" dirty="0"/>
              <a:t>At a minimum each paper is reviewed by a Program Vice Chair, RAMS Associate Editor, and the planned Session Moderator.</a:t>
            </a:r>
          </a:p>
          <a:p>
            <a:r>
              <a:rPr lang="en-US" dirty="0"/>
              <a:t>Comments or redlines are provided to the authors for the draft and final papers.</a:t>
            </a:r>
          </a:p>
          <a:p>
            <a:r>
              <a:rPr lang="en-US" dirty="0"/>
              <a:t>In addition to reviewing for technical soundness, reviewers will also check for format compliance.</a:t>
            </a:r>
          </a:p>
          <a:p>
            <a:r>
              <a:rPr lang="en-US" dirty="0"/>
              <a:t>Adherence to format requirements assures compatibility with the majority of IEEE publications and suitability for inclusion in the IEEE Xplore on-line reference files.</a:t>
            </a:r>
          </a:p>
        </p:txBody>
      </p:sp>
    </p:spTree>
    <p:extLst>
      <p:ext uri="{BB962C8B-B14F-4D97-AF65-F5344CB8AC3E}">
        <p14:creationId xmlns:p14="http://schemas.microsoft.com/office/powerpoint/2010/main" val="211963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2C7E8-EED3-D466-120C-FE4F71A16E5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95AB66F-0DE7-4364-458A-B225C7AAF592}"/>
              </a:ext>
            </a:extLst>
          </p:cNvPr>
          <p:cNvSpPr txBox="1">
            <a:spLocks noChangeArrowheads="1"/>
          </p:cNvSpPr>
          <p:nvPr/>
        </p:nvSpPr>
        <p:spPr bwMode="auto">
          <a:xfrm>
            <a:off x="617621" y="542508"/>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kern="1200">
                <a:solidFill>
                  <a:srgbClr val="0070C0"/>
                </a:solidFill>
                <a:latin typeface="+mj-lt"/>
                <a:ea typeface="+mj-ea"/>
                <a:cs typeface="+mj-cs"/>
              </a:defRPr>
            </a:lvl1pPr>
            <a:lvl2pPr algn="l" rtl="0" eaLnBrk="0" fontAlgn="base" hangingPunct="0">
              <a:spcBef>
                <a:spcPct val="0"/>
              </a:spcBef>
              <a:spcAft>
                <a:spcPct val="0"/>
              </a:spcAft>
              <a:defRPr sz="3600">
                <a:solidFill>
                  <a:srgbClr val="0070C0"/>
                </a:solidFill>
                <a:latin typeface="Times New Roman" panose="02020603050405020304" pitchFamily="18" charset="0"/>
              </a:defRPr>
            </a:lvl2pPr>
            <a:lvl3pPr algn="l" rtl="0" eaLnBrk="0" fontAlgn="base" hangingPunct="0">
              <a:spcBef>
                <a:spcPct val="0"/>
              </a:spcBef>
              <a:spcAft>
                <a:spcPct val="0"/>
              </a:spcAft>
              <a:defRPr sz="3600">
                <a:solidFill>
                  <a:srgbClr val="0070C0"/>
                </a:solidFill>
                <a:latin typeface="Times New Roman" panose="02020603050405020304" pitchFamily="18" charset="0"/>
              </a:defRPr>
            </a:lvl3pPr>
            <a:lvl4pPr algn="l" rtl="0" eaLnBrk="0" fontAlgn="base" hangingPunct="0">
              <a:spcBef>
                <a:spcPct val="0"/>
              </a:spcBef>
              <a:spcAft>
                <a:spcPct val="0"/>
              </a:spcAft>
              <a:defRPr sz="3600">
                <a:solidFill>
                  <a:srgbClr val="0070C0"/>
                </a:solidFill>
                <a:latin typeface="Times New Roman" panose="02020603050405020304" pitchFamily="18" charset="0"/>
              </a:defRPr>
            </a:lvl4pPr>
            <a:lvl5pPr algn="l" rtl="0" eaLnBrk="0" fontAlgn="base" hangingPunct="0">
              <a:spcBef>
                <a:spcPct val="0"/>
              </a:spcBef>
              <a:spcAft>
                <a:spcPct val="0"/>
              </a:spcAft>
              <a:defRPr sz="3600">
                <a:solidFill>
                  <a:srgbClr val="0070C0"/>
                </a:solidFill>
                <a:latin typeface="Times New Roman" panose="02020603050405020304" pitchFamily="18" charset="0"/>
              </a:defRPr>
            </a:lvl5pPr>
            <a:lvl6pPr marL="457200" algn="l" rtl="0" fontAlgn="base">
              <a:spcBef>
                <a:spcPct val="0"/>
              </a:spcBef>
              <a:spcAft>
                <a:spcPct val="0"/>
              </a:spcAft>
              <a:defRPr sz="3600">
                <a:solidFill>
                  <a:srgbClr val="800000"/>
                </a:solidFill>
                <a:latin typeface="Times New Roman" panose="02020603050405020304" pitchFamily="18" charset="0"/>
              </a:defRPr>
            </a:lvl6pPr>
            <a:lvl7pPr marL="914400" algn="l" rtl="0" fontAlgn="base">
              <a:spcBef>
                <a:spcPct val="0"/>
              </a:spcBef>
              <a:spcAft>
                <a:spcPct val="0"/>
              </a:spcAft>
              <a:defRPr sz="3600">
                <a:solidFill>
                  <a:srgbClr val="800000"/>
                </a:solidFill>
                <a:latin typeface="Times New Roman" panose="02020603050405020304" pitchFamily="18" charset="0"/>
              </a:defRPr>
            </a:lvl7pPr>
            <a:lvl8pPr marL="1371600" algn="l" rtl="0" fontAlgn="base">
              <a:spcBef>
                <a:spcPct val="0"/>
              </a:spcBef>
              <a:spcAft>
                <a:spcPct val="0"/>
              </a:spcAft>
              <a:defRPr sz="3600">
                <a:solidFill>
                  <a:srgbClr val="800000"/>
                </a:solidFill>
                <a:latin typeface="Times New Roman" panose="02020603050405020304" pitchFamily="18" charset="0"/>
              </a:defRPr>
            </a:lvl8pPr>
            <a:lvl9pPr marL="1828800" algn="l" rtl="0" fontAlgn="base">
              <a:spcBef>
                <a:spcPct val="0"/>
              </a:spcBef>
              <a:spcAft>
                <a:spcPct val="0"/>
              </a:spcAft>
              <a:defRPr sz="3600">
                <a:solidFill>
                  <a:srgbClr val="8000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solidFill>
                  <a:srgbClr val="FF0000"/>
                </a:solidFill>
                <a:latin typeface="Times New Roman"/>
              </a:rPr>
              <a:t>Getting Starting on your Manuscript</a:t>
            </a:r>
          </a:p>
        </p:txBody>
      </p:sp>
      <p:sp>
        <p:nvSpPr>
          <p:cNvPr id="5" name="Content Placeholder 4">
            <a:extLst>
              <a:ext uri="{FF2B5EF4-FFF2-40B4-BE49-F238E27FC236}">
                <a16:creationId xmlns:a16="http://schemas.microsoft.com/office/drawing/2014/main" id="{846491DE-E934-6ED2-08D7-545D92A7FB8C}"/>
              </a:ext>
            </a:extLst>
          </p:cNvPr>
          <p:cNvSpPr>
            <a:spLocks noGrp="1"/>
          </p:cNvSpPr>
          <p:nvPr>
            <p:ph idx="1"/>
          </p:nvPr>
        </p:nvSpPr>
        <p:spPr>
          <a:xfrm>
            <a:off x="838200" y="1594683"/>
            <a:ext cx="10515600" cy="1876305"/>
          </a:xfrm>
        </p:spPr>
        <p:txBody>
          <a:bodyPr>
            <a:normAutofit/>
          </a:bodyPr>
          <a:lstStyle/>
          <a:p>
            <a:r>
              <a:rPr lang="en-US" dirty="0"/>
              <a:t>Inform your Vice Chair that you acknowledge the schedule.</a:t>
            </a:r>
          </a:p>
          <a:p>
            <a:r>
              <a:rPr lang="en-US" dirty="0"/>
              <a:t>Download the paper preparation instructions from https://rams.org/.</a:t>
            </a:r>
          </a:p>
          <a:p>
            <a:r>
              <a:rPr lang="en-US" dirty="0"/>
              <a:t>Click on Author Toolkit, then download the manuscript template.</a:t>
            </a:r>
          </a:p>
        </p:txBody>
      </p:sp>
      <p:pic>
        <p:nvPicPr>
          <p:cNvPr id="7" name="Picture 6">
            <a:extLst>
              <a:ext uri="{FF2B5EF4-FFF2-40B4-BE49-F238E27FC236}">
                <a16:creationId xmlns:a16="http://schemas.microsoft.com/office/drawing/2014/main" id="{935E04E8-8A18-B33B-5652-AC07730CE36C}"/>
              </a:ext>
            </a:extLst>
          </p:cNvPr>
          <p:cNvPicPr>
            <a:picLocks noChangeAspect="1"/>
          </p:cNvPicPr>
          <p:nvPr/>
        </p:nvPicPr>
        <p:blipFill>
          <a:blip r:embed="rId2"/>
          <a:stretch>
            <a:fillRect/>
          </a:stretch>
        </p:blipFill>
        <p:spPr>
          <a:xfrm>
            <a:off x="2528595" y="3691707"/>
            <a:ext cx="7100597" cy="2495850"/>
          </a:xfrm>
          <a:prstGeom prst="rect">
            <a:avLst/>
          </a:prstGeom>
        </p:spPr>
      </p:pic>
      <p:sp>
        <p:nvSpPr>
          <p:cNvPr id="2" name="Oval 1">
            <a:extLst>
              <a:ext uri="{FF2B5EF4-FFF2-40B4-BE49-F238E27FC236}">
                <a16:creationId xmlns:a16="http://schemas.microsoft.com/office/drawing/2014/main" id="{9F3A14E3-BA13-FF98-FD7B-D613A87C9D42}"/>
              </a:ext>
            </a:extLst>
          </p:cNvPr>
          <p:cNvSpPr/>
          <p:nvPr/>
        </p:nvSpPr>
        <p:spPr>
          <a:xfrm>
            <a:off x="4217437" y="3601617"/>
            <a:ext cx="1156996" cy="391886"/>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565951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D3B79-9530-68DB-3A71-5A10B12C16CC}"/>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C947986A-FFBE-6D82-B34B-D13BE2CBA54B}"/>
              </a:ext>
            </a:extLst>
          </p:cNvPr>
          <p:cNvSpPr txBox="1">
            <a:spLocks noChangeArrowheads="1"/>
          </p:cNvSpPr>
          <p:nvPr/>
        </p:nvSpPr>
        <p:spPr bwMode="auto">
          <a:xfrm>
            <a:off x="617621" y="542508"/>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kern="1200">
                <a:solidFill>
                  <a:srgbClr val="0070C0"/>
                </a:solidFill>
                <a:latin typeface="+mj-lt"/>
                <a:ea typeface="+mj-ea"/>
                <a:cs typeface="+mj-cs"/>
              </a:defRPr>
            </a:lvl1pPr>
            <a:lvl2pPr algn="l" rtl="0" eaLnBrk="0" fontAlgn="base" hangingPunct="0">
              <a:spcBef>
                <a:spcPct val="0"/>
              </a:spcBef>
              <a:spcAft>
                <a:spcPct val="0"/>
              </a:spcAft>
              <a:defRPr sz="3600">
                <a:solidFill>
                  <a:srgbClr val="0070C0"/>
                </a:solidFill>
                <a:latin typeface="Times New Roman" panose="02020603050405020304" pitchFamily="18" charset="0"/>
              </a:defRPr>
            </a:lvl2pPr>
            <a:lvl3pPr algn="l" rtl="0" eaLnBrk="0" fontAlgn="base" hangingPunct="0">
              <a:spcBef>
                <a:spcPct val="0"/>
              </a:spcBef>
              <a:spcAft>
                <a:spcPct val="0"/>
              </a:spcAft>
              <a:defRPr sz="3600">
                <a:solidFill>
                  <a:srgbClr val="0070C0"/>
                </a:solidFill>
                <a:latin typeface="Times New Roman" panose="02020603050405020304" pitchFamily="18" charset="0"/>
              </a:defRPr>
            </a:lvl3pPr>
            <a:lvl4pPr algn="l" rtl="0" eaLnBrk="0" fontAlgn="base" hangingPunct="0">
              <a:spcBef>
                <a:spcPct val="0"/>
              </a:spcBef>
              <a:spcAft>
                <a:spcPct val="0"/>
              </a:spcAft>
              <a:defRPr sz="3600">
                <a:solidFill>
                  <a:srgbClr val="0070C0"/>
                </a:solidFill>
                <a:latin typeface="Times New Roman" panose="02020603050405020304" pitchFamily="18" charset="0"/>
              </a:defRPr>
            </a:lvl4pPr>
            <a:lvl5pPr algn="l" rtl="0" eaLnBrk="0" fontAlgn="base" hangingPunct="0">
              <a:spcBef>
                <a:spcPct val="0"/>
              </a:spcBef>
              <a:spcAft>
                <a:spcPct val="0"/>
              </a:spcAft>
              <a:defRPr sz="3600">
                <a:solidFill>
                  <a:srgbClr val="0070C0"/>
                </a:solidFill>
                <a:latin typeface="Times New Roman" panose="02020603050405020304" pitchFamily="18" charset="0"/>
              </a:defRPr>
            </a:lvl5pPr>
            <a:lvl6pPr marL="457200" algn="l" rtl="0" fontAlgn="base">
              <a:spcBef>
                <a:spcPct val="0"/>
              </a:spcBef>
              <a:spcAft>
                <a:spcPct val="0"/>
              </a:spcAft>
              <a:defRPr sz="3600">
                <a:solidFill>
                  <a:srgbClr val="800000"/>
                </a:solidFill>
                <a:latin typeface="Times New Roman" panose="02020603050405020304" pitchFamily="18" charset="0"/>
              </a:defRPr>
            </a:lvl6pPr>
            <a:lvl7pPr marL="914400" algn="l" rtl="0" fontAlgn="base">
              <a:spcBef>
                <a:spcPct val="0"/>
              </a:spcBef>
              <a:spcAft>
                <a:spcPct val="0"/>
              </a:spcAft>
              <a:defRPr sz="3600">
                <a:solidFill>
                  <a:srgbClr val="800000"/>
                </a:solidFill>
                <a:latin typeface="Times New Roman" panose="02020603050405020304" pitchFamily="18" charset="0"/>
              </a:defRPr>
            </a:lvl7pPr>
            <a:lvl8pPr marL="1371600" algn="l" rtl="0" fontAlgn="base">
              <a:spcBef>
                <a:spcPct val="0"/>
              </a:spcBef>
              <a:spcAft>
                <a:spcPct val="0"/>
              </a:spcAft>
              <a:defRPr sz="3600">
                <a:solidFill>
                  <a:srgbClr val="800000"/>
                </a:solidFill>
                <a:latin typeface="Times New Roman" panose="02020603050405020304" pitchFamily="18" charset="0"/>
              </a:defRPr>
            </a:lvl8pPr>
            <a:lvl9pPr marL="1828800" algn="l" rtl="0" fontAlgn="base">
              <a:spcBef>
                <a:spcPct val="0"/>
              </a:spcBef>
              <a:spcAft>
                <a:spcPct val="0"/>
              </a:spcAft>
              <a:defRPr sz="3600">
                <a:solidFill>
                  <a:srgbClr val="800000"/>
                </a:solidFill>
                <a:latin typeface="Times New Roman" panose="02020603050405020304" pitchFamily="18" charset="0"/>
              </a:defRPr>
            </a:lvl9pPr>
          </a:lstStyle>
          <a:p>
            <a:pPr lvl="0" eaLnBrk="1" hangingPunct="1">
              <a:defRPr/>
            </a:pPr>
            <a:r>
              <a:rPr lang="en-US" altLang="en-US">
                <a:solidFill>
                  <a:srgbClr val="FF0000"/>
                </a:solidFill>
                <a:latin typeface="Times New Roman"/>
              </a:rPr>
              <a:t>Compliance with Manuscript Template</a:t>
            </a:r>
            <a:endParaRPr kumimoji="0" lang="en-US" altLang="en-US" sz="36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7" name="Content Placeholder 6">
            <a:extLst>
              <a:ext uri="{FF2B5EF4-FFF2-40B4-BE49-F238E27FC236}">
                <a16:creationId xmlns:a16="http://schemas.microsoft.com/office/drawing/2014/main" id="{FBD5383B-1062-23BA-451A-828271E21B37}"/>
              </a:ext>
            </a:extLst>
          </p:cNvPr>
          <p:cNvSpPr>
            <a:spLocks noGrp="1"/>
          </p:cNvSpPr>
          <p:nvPr>
            <p:ph idx="1"/>
          </p:nvPr>
        </p:nvSpPr>
        <p:spPr>
          <a:xfrm>
            <a:off x="716903" y="1384934"/>
            <a:ext cx="6784910" cy="4088131"/>
          </a:xfrm>
        </p:spPr>
        <p:txBody>
          <a:bodyPr>
            <a:normAutofit fontScale="77500" lnSpcReduction="20000"/>
          </a:bodyPr>
          <a:lstStyle/>
          <a:p>
            <a:r>
              <a:rPr lang="en-US" dirty="0"/>
              <a:t>Before preparing any paper for inclusion in the RAMS Proceedings, please read the manuscript template (document). </a:t>
            </a:r>
          </a:p>
          <a:p>
            <a:r>
              <a:rPr lang="en-US" dirty="0"/>
              <a:t>“Wash, rinse, repeat”… read it a second time. </a:t>
            </a:r>
          </a:p>
          <a:p>
            <a:r>
              <a:rPr lang="en-US" dirty="0"/>
              <a:t>The person who prepares the publication-ready, final version of the paper, must comply with the format instructions. </a:t>
            </a:r>
          </a:p>
          <a:p>
            <a:r>
              <a:rPr lang="en-US" dirty="0"/>
              <a:t>Failure to comply fully with these formatting instructions may result in the elimination of your paper from the Symposium program. </a:t>
            </a:r>
          </a:p>
          <a:p>
            <a:r>
              <a:rPr lang="en-US" dirty="0"/>
              <a:t>Note that the highest quality “Draft” papers submitted in July are correctly formatted and technically sound.</a:t>
            </a:r>
          </a:p>
          <a:p>
            <a:r>
              <a:rPr lang="en-US" dirty="0"/>
              <a:t>Tip: it is never to early to run spell check and look for grammatical errors </a:t>
            </a:r>
          </a:p>
        </p:txBody>
      </p:sp>
      <p:pic>
        <p:nvPicPr>
          <p:cNvPr id="9" name="Picture 8">
            <a:extLst>
              <a:ext uri="{FF2B5EF4-FFF2-40B4-BE49-F238E27FC236}">
                <a16:creationId xmlns:a16="http://schemas.microsoft.com/office/drawing/2014/main" id="{6E1C300B-D3C6-819B-8259-1DBACB419449}"/>
              </a:ext>
            </a:extLst>
          </p:cNvPr>
          <p:cNvPicPr>
            <a:picLocks noChangeAspect="1"/>
          </p:cNvPicPr>
          <p:nvPr/>
        </p:nvPicPr>
        <p:blipFill>
          <a:blip r:embed="rId2"/>
          <a:stretch>
            <a:fillRect/>
          </a:stretch>
        </p:blipFill>
        <p:spPr>
          <a:xfrm>
            <a:off x="7698262" y="1401393"/>
            <a:ext cx="3886742" cy="4820323"/>
          </a:xfrm>
          <a:prstGeom prst="rect">
            <a:avLst/>
          </a:prstGeom>
        </p:spPr>
      </p:pic>
    </p:spTree>
    <p:extLst>
      <p:ext uri="{BB962C8B-B14F-4D97-AF65-F5344CB8AC3E}">
        <p14:creationId xmlns:p14="http://schemas.microsoft.com/office/powerpoint/2010/main" val="2503804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9EB80-0EC2-5367-D73D-1B226A437A1B}"/>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6C524D00-6788-FA4C-7935-2DB567F706FA}"/>
              </a:ext>
            </a:extLst>
          </p:cNvPr>
          <p:cNvSpPr txBox="1">
            <a:spLocks noChangeArrowheads="1"/>
          </p:cNvSpPr>
          <p:nvPr/>
        </p:nvSpPr>
        <p:spPr bwMode="auto">
          <a:xfrm>
            <a:off x="757579" y="495855"/>
            <a:ext cx="10047269"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kern="1200">
                <a:solidFill>
                  <a:srgbClr val="0070C0"/>
                </a:solidFill>
                <a:latin typeface="+mj-lt"/>
                <a:ea typeface="+mj-ea"/>
                <a:cs typeface="+mj-cs"/>
              </a:defRPr>
            </a:lvl1pPr>
            <a:lvl2pPr algn="l" rtl="0" eaLnBrk="0" fontAlgn="base" hangingPunct="0">
              <a:spcBef>
                <a:spcPct val="0"/>
              </a:spcBef>
              <a:spcAft>
                <a:spcPct val="0"/>
              </a:spcAft>
              <a:defRPr sz="3600">
                <a:solidFill>
                  <a:srgbClr val="0070C0"/>
                </a:solidFill>
                <a:latin typeface="Times New Roman" panose="02020603050405020304" pitchFamily="18" charset="0"/>
              </a:defRPr>
            </a:lvl2pPr>
            <a:lvl3pPr algn="l" rtl="0" eaLnBrk="0" fontAlgn="base" hangingPunct="0">
              <a:spcBef>
                <a:spcPct val="0"/>
              </a:spcBef>
              <a:spcAft>
                <a:spcPct val="0"/>
              </a:spcAft>
              <a:defRPr sz="3600">
                <a:solidFill>
                  <a:srgbClr val="0070C0"/>
                </a:solidFill>
                <a:latin typeface="Times New Roman" panose="02020603050405020304" pitchFamily="18" charset="0"/>
              </a:defRPr>
            </a:lvl3pPr>
            <a:lvl4pPr algn="l" rtl="0" eaLnBrk="0" fontAlgn="base" hangingPunct="0">
              <a:spcBef>
                <a:spcPct val="0"/>
              </a:spcBef>
              <a:spcAft>
                <a:spcPct val="0"/>
              </a:spcAft>
              <a:defRPr sz="3600">
                <a:solidFill>
                  <a:srgbClr val="0070C0"/>
                </a:solidFill>
                <a:latin typeface="Times New Roman" panose="02020603050405020304" pitchFamily="18" charset="0"/>
              </a:defRPr>
            </a:lvl4pPr>
            <a:lvl5pPr algn="l" rtl="0" eaLnBrk="0" fontAlgn="base" hangingPunct="0">
              <a:spcBef>
                <a:spcPct val="0"/>
              </a:spcBef>
              <a:spcAft>
                <a:spcPct val="0"/>
              </a:spcAft>
              <a:defRPr sz="3600">
                <a:solidFill>
                  <a:srgbClr val="0070C0"/>
                </a:solidFill>
                <a:latin typeface="Times New Roman" panose="02020603050405020304" pitchFamily="18" charset="0"/>
              </a:defRPr>
            </a:lvl5pPr>
            <a:lvl6pPr marL="457200" algn="l" rtl="0" fontAlgn="base">
              <a:spcBef>
                <a:spcPct val="0"/>
              </a:spcBef>
              <a:spcAft>
                <a:spcPct val="0"/>
              </a:spcAft>
              <a:defRPr sz="3600">
                <a:solidFill>
                  <a:srgbClr val="800000"/>
                </a:solidFill>
                <a:latin typeface="Times New Roman" panose="02020603050405020304" pitchFamily="18" charset="0"/>
              </a:defRPr>
            </a:lvl6pPr>
            <a:lvl7pPr marL="914400" algn="l" rtl="0" fontAlgn="base">
              <a:spcBef>
                <a:spcPct val="0"/>
              </a:spcBef>
              <a:spcAft>
                <a:spcPct val="0"/>
              </a:spcAft>
              <a:defRPr sz="3600">
                <a:solidFill>
                  <a:srgbClr val="800000"/>
                </a:solidFill>
                <a:latin typeface="Times New Roman" panose="02020603050405020304" pitchFamily="18" charset="0"/>
              </a:defRPr>
            </a:lvl7pPr>
            <a:lvl8pPr marL="1371600" algn="l" rtl="0" fontAlgn="base">
              <a:spcBef>
                <a:spcPct val="0"/>
              </a:spcBef>
              <a:spcAft>
                <a:spcPct val="0"/>
              </a:spcAft>
              <a:defRPr sz="3600">
                <a:solidFill>
                  <a:srgbClr val="800000"/>
                </a:solidFill>
                <a:latin typeface="Times New Roman" panose="02020603050405020304" pitchFamily="18" charset="0"/>
              </a:defRPr>
            </a:lvl8pPr>
            <a:lvl9pPr marL="1828800" algn="l" rtl="0" fontAlgn="base">
              <a:spcBef>
                <a:spcPct val="0"/>
              </a:spcBef>
              <a:spcAft>
                <a:spcPct val="0"/>
              </a:spcAft>
              <a:defRPr sz="3600">
                <a:solidFill>
                  <a:srgbClr val="8000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Times New Roman"/>
                <a:ea typeface="+mj-ea"/>
                <a:cs typeface="+mj-cs"/>
              </a:rPr>
              <a:t>Most Important Getting Starting Tip for your Paper</a:t>
            </a:r>
          </a:p>
        </p:txBody>
      </p:sp>
      <p:sp>
        <p:nvSpPr>
          <p:cNvPr id="4" name="Content Placeholder 3">
            <a:extLst>
              <a:ext uri="{FF2B5EF4-FFF2-40B4-BE49-F238E27FC236}">
                <a16:creationId xmlns:a16="http://schemas.microsoft.com/office/drawing/2014/main" id="{17B1AC54-CCC0-4942-0C32-A54412E99A6C}"/>
              </a:ext>
            </a:extLst>
          </p:cNvPr>
          <p:cNvSpPr>
            <a:spLocks noGrp="1"/>
          </p:cNvSpPr>
          <p:nvPr>
            <p:ph idx="1"/>
          </p:nvPr>
        </p:nvSpPr>
        <p:spPr/>
        <p:txBody>
          <a:bodyPr/>
          <a:lstStyle/>
          <a:p>
            <a:r>
              <a:rPr lang="en-US" dirty="0"/>
              <a:t>Use the manuscript template exactly as provided. </a:t>
            </a:r>
          </a:p>
          <a:p>
            <a:r>
              <a:rPr lang="en-US" dirty="0"/>
              <a:t>Turn off track changes and do not change any other settings in Word.</a:t>
            </a:r>
          </a:p>
          <a:p>
            <a:r>
              <a:rPr lang="en-US" dirty="0"/>
              <a:t>Replace the template text with yours! </a:t>
            </a:r>
          </a:p>
          <a:p>
            <a:r>
              <a:rPr lang="en-US" dirty="0"/>
              <a:t>“In fact, authors may and even should use these instructions as a template – simply copying their text into this document and deleting the current content”. </a:t>
            </a:r>
          </a:p>
          <a:p>
            <a:r>
              <a:rPr lang="en-US" dirty="0"/>
              <a:t>Please ensure that all template text is removed from your paper prior to submission.</a:t>
            </a:r>
          </a:p>
        </p:txBody>
      </p:sp>
    </p:spTree>
    <p:extLst>
      <p:ext uri="{BB962C8B-B14F-4D97-AF65-F5344CB8AC3E}">
        <p14:creationId xmlns:p14="http://schemas.microsoft.com/office/powerpoint/2010/main" val="3139103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3E74-6C09-A029-86AB-DC4F866D1367}"/>
              </a:ext>
            </a:extLst>
          </p:cNvPr>
          <p:cNvSpPr>
            <a:spLocks noGrp="1"/>
          </p:cNvSpPr>
          <p:nvPr>
            <p:ph type="title"/>
          </p:nvPr>
        </p:nvSpPr>
        <p:spPr/>
        <p:txBody>
          <a:bodyPr/>
          <a:lstStyle/>
          <a:p>
            <a:r>
              <a:rPr lang="en-US" dirty="0"/>
              <a:t>Initial Changes for Draft Manuscript (1of 2)</a:t>
            </a:r>
          </a:p>
        </p:txBody>
      </p:sp>
      <p:sp>
        <p:nvSpPr>
          <p:cNvPr id="4" name="Slide Number Placeholder 3">
            <a:extLst>
              <a:ext uri="{FF2B5EF4-FFF2-40B4-BE49-F238E27FC236}">
                <a16:creationId xmlns:a16="http://schemas.microsoft.com/office/drawing/2014/main" id="{05CBE576-76FE-0F92-CA61-0F9155BC9230}"/>
              </a:ext>
            </a:extLst>
          </p:cNvPr>
          <p:cNvSpPr>
            <a:spLocks noGrp="1"/>
          </p:cNvSpPr>
          <p:nvPr>
            <p:ph type="sldNum" sz="quarter" idx="11"/>
          </p:nvPr>
        </p:nvSpPr>
        <p:spPr/>
        <p:txBody>
          <a:bodyPr/>
          <a:lstStyle/>
          <a:p>
            <a:fld id="{C70610F4-5E3C-4E2B-8D6E-C7479FB620AE}" type="slidenum">
              <a:rPr lang="en-US" smtClean="0"/>
              <a:pPr/>
              <a:t>8</a:t>
            </a:fld>
            <a:endParaRPr lang="en-US" dirty="0">
              <a:solidFill>
                <a:srgbClr val="FF0000"/>
              </a:solidFill>
            </a:endParaRPr>
          </a:p>
        </p:txBody>
      </p:sp>
      <p:pic>
        <p:nvPicPr>
          <p:cNvPr id="6" name="Picture 5">
            <a:extLst>
              <a:ext uri="{FF2B5EF4-FFF2-40B4-BE49-F238E27FC236}">
                <a16:creationId xmlns:a16="http://schemas.microsoft.com/office/drawing/2014/main" id="{0FEB5E2F-6A32-B4D2-229E-B16C5F046DE7}"/>
              </a:ext>
            </a:extLst>
          </p:cNvPr>
          <p:cNvPicPr>
            <a:picLocks noChangeAspect="1"/>
          </p:cNvPicPr>
          <p:nvPr/>
        </p:nvPicPr>
        <p:blipFill>
          <a:blip r:embed="rId2"/>
          <a:stretch>
            <a:fillRect/>
          </a:stretch>
        </p:blipFill>
        <p:spPr>
          <a:xfrm>
            <a:off x="581790" y="1638145"/>
            <a:ext cx="10375786" cy="4445414"/>
          </a:xfrm>
          <a:prstGeom prst="rect">
            <a:avLst/>
          </a:prstGeom>
        </p:spPr>
      </p:pic>
    </p:spTree>
    <p:extLst>
      <p:ext uri="{BB962C8B-B14F-4D97-AF65-F5344CB8AC3E}">
        <p14:creationId xmlns:p14="http://schemas.microsoft.com/office/powerpoint/2010/main" val="4094938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1562B-0D74-834C-4555-BE7ED1BA77F7}"/>
              </a:ext>
            </a:extLst>
          </p:cNvPr>
          <p:cNvSpPr>
            <a:spLocks noGrp="1"/>
          </p:cNvSpPr>
          <p:nvPr>
            <p:ph type="title"/>
          </p:nvPr>
        </p:nvSpPr>
        <p:spPr/>
        <p:txBody>
          <a:bodyPr/>
          <a:lstStyle/>
          <a:p>
            <a:r>
              <a:rPr lang="en-US" dirty="0"/>
              <a:t>Initial Changes for Draft Manuscript (2 of 2)</a:t>
            </a:r>
          </a:p>
        </p:txBody>
      </p:sp>
      <p:sp>
        <p:nvSpPr>
          <p:cNvPr id="4" name="Slide Number Placeholder 3">
            <a:extLst>
              <a:ext uri="{FF2B5EF4-FFF2-40B4-BE49-F238E27FC236}">
                <a16:creationId xmlns:a16="http://schemas.microsoft.com/office/drawing/2014/main" id="{E3686F71-D155-AD83-D96E-2FF67E53FA79}"/>
              </a:ext>
            </a:extLst>
          </p:cNvPr>
          <p:cNvSpPr>
            <a:spLocks noGrp="1"/>
          </p:cNvSpPr>
          <p:nvPr>
            <p:ph type="sldNum" sz="quarter" idx="11"/>
          </p:nvPr>
        </p:nvSpPr>
        <p:spPr/>
        <p:txBody>
          <a:bodyPr/>
          <a:lstStyle/>
          <a:p>
            <a:fld id="{C70610F4-5E3C-4E2B-8D6E-C7479FB620AE}" type="slidenum">
              <a:rPr lang="en-US" smtClean="0"/>
              <a:pPr/>
              <a:t>9</a:t>
            </a:fld>
            <a:endParaRPr lang="en-US" dirty="0">
              <a:solidFill>
                <a:srgbClr val="FF0000"/>
              </a:solidFill>
            </a:endParaRPr>
          </a:p>
        </p:txBody>
      </p:sp>
      <p:pic>
        <p:nvPicPr>
          <p:cNvPr id="6" name="Picture 5">
            <a:extLst>
              <a:ext uri="{FF2B5EF4-FFF2-40B4-BE49-F238E27FC236}">
                <a16:creationId xmlns:a16="http://schemas.microsoft.com/office/drawing/2014/main" id="{D221579A-0091-66EA-0CD2-7D9EE0041500}"/>
              </a:ext>
            </a:extLst>
          </p:cNvPr>
          <p:cNvPicPr>
            <a:picLocks noChangeAspect="1"/>
          </p:cNvPicPr>
          <p:nvPr/>
        </p:nvPicPr>
        <p:blipFill>
          <a:blip r:embed="rId2"/>
          <a:stretch>
            <a:fillRect/>
          </a:stretch>
        </p:blipFill>
        <p:spPr>
          <a:xfrm>
            <a:off x="656466" y="1511536"/>
            <a:ext cx="10879068" cy="4544059"/>
          </a:xfrm>
          <a:prstGeom prst="rect">
            <a:avLst/>
          </a:prstGeom>
        </p:spPr>
      </p:pic>
    </p:spTree>
    <p:extLst>
      <p:ext uri="{BB962C8B-B14F-4D97-AF65-F5344CB8AC3E}">
        <p14:creationId xmlns:p14="http://schemas.microsoft.com/office/powerpoint/2010/main" val="3240741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8171</TotalTime>
  <Words>1308</Words>
  <Application>Microsoft Office PowerPoint</Application>
  <PresentationFormat>Widescreen</PresentationFormat>
  <Paragraphs>120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   Tips for Developing a High-Quality Manuscript</vt:lpstr>
      <vt:lpstr>PowerPoint Presentation</vt:lpstr>
      <vt:lpstr>PowerPoint Presentation</vt:lpstr>
      <vt:lpstr>PowerPoint Presentation</vt:lpstr>
      <vt:lpstr>PowerPoint Presentation</vt:lpstr>
      <vt:lpstr>PowerPoint Presentation</vt:lpstr>
      <vt:lpstr>PowerPoint Presentation</vt:lpstr>
      <vt:lpstr>Initial Changes for Draft Manuscript (1of 2)</vt:lpstr>
      <vt:lpstr>Initial Changes for Draft Manuscript (2 of 2)</vt:lpstr>
      <vt:lpstr>Typical Technical Comments in Manuscripts</vt:lpstr>
      <vt:lpstr>Typical Conformance Comments in Manuscripts</vt:lpstr>
      <vt:lpstr>Additional Observations – Consistency (1 of 2)</vt:lpstr>
      <vt:lpstr>Additional Observations – Consistency (2 of 2)</vt:lpstr>
      <vt:lpstr>Additional Observations – Slashes</vt:lpstr>
      <vt:lpstr>Final Manuscript (Paper)</vt:lpstr>
      <vt:lpstr>Bonus –Tips for your Presentation</vt:lpstr>
      <vt:lpstr>Summary &amp; 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vkrivtso</dc:creator>
  <cp:lastModifiedBy>Paul Franklin</cp:lastModifiedBy>
  <cp:revision>32</cp:revision>
  <dcterms:created xsi:type="dcterms:W3CDTF">2023-07-23T18:01:22Z</dcterms:created>
  <dcterms:modified xsi:type="dcterms:W3CDTF">2026-05-22T19:51:27Z</dcterms:modified>
</cp:coreProperties>
</file>